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5"/>
  </p:notesMasterIdLst>
  <p:sldIdLst>
    <p:sldId id="256" r:id="rId3"/>
    <p:sldId id="258" r:id="rId4"/>
    <p:sldId id="257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12192000" cy="6858000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658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6F7027-024E-4639-9B0E-DF33BB592922}" type="datetimeFigureOut">
              <a:rPr lang="bg-BG" smtClean="0"/>
              <a:t>12.3.2026 г.</a:t>
            </a:fld>
            <a:endParaRPr lang="bg-B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g-B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ADE55F-2272-4639-B758-6CF713154599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4011314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3" name="Google Shape;70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4" name="Google Shape;70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352146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2" name="Google Shape;732;g9e46f12aa4_2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3" name="Google Shape;733;g9e46f12aa4_2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617784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5" name="Google Shape;715;g9aae1a292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6" name="Google Shape;716;g9aae1a292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786831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9" name="Google Shape;739;g9aae1a2923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0" name="Google Shape;740;g9aae1a2923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442327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6" name="Google Shape;746;g9ac7ea12a4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7" name="Google Shape;747;g9ac7ea12a4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387023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2" name="Google Shape;752;g9ac7ea12a4_0_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3" name="Google Shape;753;g9ac7ea12a4_0_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117205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4" name="Google Shape;814;g9ac7ea12a4_0_5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5" name="Google Shape;815;g9ac7ea12a4_0_5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188994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" name="Google Shape;820;g9ac7ea12a4_0_5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1" name="Google Shape;821;g9ac7ea12a4_0_5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749021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2" name="Google Shape;852;g9ac7ea12a4_0_7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3" name="Google Shape;853;g9ac7ea12a4_0_7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298937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9" name="Google Shape;2439;g9ac7ea12a4_0_23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40" name="Google Shape;2440;g9ac7ea12a4_0_23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0344289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5" name="Google Shape;2455;ga00a327776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6" name="Google Shape;2456;ga00a327776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636585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0" name="Google Shape;2750;g9aae1a2923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51" name="Google Shape;2751;g9aae1a2923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858591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aticon.com/" TargetMode="External"/><Relationship Id="rId2" Type="http://schemas.openxmlformats.org/officeDocument/2006/relationships/hyperlink" Target="https://slidesgo.com/" TargetMode="External"/><Relationship Id="rId1" Type="http://schemas.openxmlformats.org/officeDocument/2006/relationships/slideMaster" Target="../slideMasters/slideMaster2.xml"/><Relationship Id="rId4" Type="http://schemas.openxmlformats.org/officeDocument/2006/relationships/hyperlink" Target="https://www.freepik.com/" TargetMode="Externa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8A01E-C8F8-481A-88E7-980FD107A180}" type="datetimeFigureOut">
              <a:rPr lang="bg-BG" smtClean="0"/>
              <a:t>12.3.2026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17BF2-ED5C-41E8-8763-331A3F70EC8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217097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8A01E-C8F8-481A-88E7-980FD107A180}" type="datetimeFigureOut">
              <a:rPr lang="bg-BG" smtClean="0"/>
              <a:t>12.3.2026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17BF2-ED5C-41E8-8763-331A3F70EC8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0275327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8A01E-C8F8-481A-88E7-980FD107A180}" type="datetimeFigureOut">
              <a:rPr lang="bg-BG" smtClean="0"/>
              <a:t>12.3.2026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17BF2-ED5C-41E8-8763-331A3F70EC8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7852453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8A01E-C8F8-481A-88E7-980FD107A180}" type="datetimeFigureOut">
              <a:rPr lang="bg-BG" smtClean="0"/>
              <a:t>12.3.2026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17BF2-ED5C-41E8-8763-331A3F70EC8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850701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8A01E-C8F8-481A-88E7-980FD107A180}" type="datetimeFigureOut">
              <a:rPr lang="bg-BG" smtClean="0"/>
              <a:t>12.3.2026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17BF2-ED5C-41E8-8763-331A3F70EC8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1694332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8A01E-C8F8-481A-88E7-980FD107A180}" type="datetimeFigureOut">
              <a:rPr lang="bg-BG" smtClean="0"/>
              <a:t>12.3.2026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17BF2-ED5C-41E8-8763-331A3F70EC8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8242451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8A01E-C8F8-481A-88E7-980FD107A180}" type="datetimeFigureOut">
              <a:rPr lang="bg-BG" smtClean="0"/>
              <a:t>12.3.2026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17BF2-ED5C-41E8-8763-331A3F70EC8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5734064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8A01E-C8F8-481A-88E7-980FD107A180}" type="datetimeFigureOut">
              <a:rPr lang="bg-BG" smtClean="0"/>
              <a:t>12.3.2026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17BF2-ED5C-41E8-8763-331A3F70EC8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5791420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8A01E-C8F8-481A-88E7-980FD107A180}" type="datetimeFigureOut">
              <a:rPr lang="bg-BG" smtClean="0"/>
              <a:t>12.3.2026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17BF2-ED5C-41E8-8763-331A3F70EC8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7324765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8A01E-C8F8-481A-88E7-980FD107A180}" type="datetimeFigureOut">
              <a:rPr lang="bg-BG" smtClean="0"/>
              <a:t>12.3.2026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17BF2-ED5C-41E8-8763-331A3F70EC8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0037354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8A01E-C8F8-481A-88E7-980FD107A180}" type="datetimeFigureOut">
              <a:rPr lang="bg-BG" smtClean="0"/>
              <a:t>12.3.2026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C17BF2-ED5C-41E8-8763-331A3F70EC8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5263947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1662533" y="1662533"/>
            <a:ext cx="8836000" cy="52808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2380467" y="1927933"/>
            <a:ext cx="7431200" cy="2659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80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2541033" y="4653200"/>
            <a:ext cx="7110000" cy="47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None/>
              <a:defRPr sz="2133">
                <a:solidFill>
                  <a:schemeClr val="lt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  <p:sp>
        <p:nvSpPr>
          <p:cNvPr id="12" name="Google Shape;12;p2"/>
          <p:cNvSpPr/>
          <p:nvPr/>
        </p:nvSpPr>
        <p:spPr>
          <a:xfrm rot="5400000">
            <a:off x="-511083" y="1076600"/>
            <a:ext cx="2538800" cy="3856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" name="Google Shape;13;p2"/>
          <p:cNvSpPr/>
          <p:nvPr/>
        </p:nvSpPr>
        <p:spPr>
          <a:xfrm rot="8100000">
            <a:off x="556219" y="2793694"/>
            <a:ext cx="405031" cy="405031"/>
          </a:xfrm>
          <a:prstGeom prst="plus">
            <a:avLst>
              <a:gd name="adj" fmla="val 35578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4" name="Google Shape;14;p2"/>
          <p:cNvGrpSpPr/>
          <p:nvPr/>
        </p:nvGrpSpPr>
        <p:grpSpPr>
          <a:xfrm>
            <a:off x="3307564" y="6118737"/>
            <a:ext cx="5577001" cy="536060"/>
            <a:chOff x="-79178" y="4632327"/>
            <a:chExt cx="4182751" cy="402045"/>
          </a:xfrm>
        </p:grpSpPr>
        <p:sp>
          <p:nvSpPr>
            <p:cNvPr id="15" name="Google Shape;15;p2"/>
            <p:cNvSpPr/>
            <p:nvPr/>
          </p:nvSpPr>
          <p:spPr>
            <a:xfrm rot="10800000">
              <a:off x="192473" y="4638315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" name="Google Shape;16;p2"/>
            <p:cNvSpPr/>
            <p:nvPr/>
          </p:nvSpPr>
          <p:spPr>
            <a:xfrm rot="10800000">
              <a:off x="-79178" y="4638315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" name="Google Shape;17;p2"/>
            <p:cNvSpPr/>
            <p:nvPr/>
          </p:nvSpPr>
          <p:spPr>
            <a:xfrm rot="10800000">
              <a:off x="192473" y="4926373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" name="Google Shape;18;p2"/>
            <p:cNvSpPr/>
            <p:nvPr/>
          </p:nvSpPr>
          <p:spPr>
            <a:xfrm rot="10800000">
              <a:off x="-79178" y="4926373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" name="Google Shape;19;p2"/>
            <p:cNvSpPr/>
            <p:nvPr/>
          </p:nvSpPr>
          <p:spPr>
            <a:xfrm rot="10800000">
              <a:off x="735773" y="4634890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" name="Google Shape;20;p2"/>
            <p:cNvSpPr/>
            <p:nvPr/>
          </p:nvSpPr>
          <p:spPr>
            <a:xfrm rot="10800000">
              <a:off x="464122" y="4634890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" name="Google Shape;21;p2"/>
            <p:cNvSpPr/>
            <p:nvPr/>
          </p:nvSpPr>
          <p:spPr>
            <a:xfrm rot="10800000">
              <a:off x="735773" y="4922948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" name="Google Shape;22;p2"/>
            <p:cNvSpPr/>
            <p:nvPr/>
          </p:nvSpPr>
          <p:spPr>
            <a:xfrm rot="10800000">
              <a:off x="464122" y="4922948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" name="Google Shape;23;p2"/>
            <p:cNvSpPr/>
            <p:nvPr/>
          </p:nvSpPr>
          <p:spPr>
            <a:xfrm rot="10800000">
              <a:off x="1279073" y="4636602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" name="Google Shape;24;p2"/>
            <p:cNvSpPr/>
            <p:nvPr/>
          </p:nvSpPr>
          <p:spPr>
            <a:xfrm rot="10800000">
              <a:off x="1007422" y="4636602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" name="Google Shape;25;p2"/>
            <p:cNvSpPr/>
            <p:nvPr/>
          </p:nvSpPr>
          <p:spPr>
            <a:xfrm rot="10800000">
              <a:off x="1279073" y="4924660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" name="Google Shape;26;p2"/>
            <p:cNvSpPr/>
            <p:nvPr/>
          </p:nvSpPr>
          <p:spPr>
            <a:xfrm rot="10800000">
              <a:off x="1007422" y="4924660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" name="Google Shape;27;p2"/>
            <p:cNvSpPr/>
            <p:nvPr/>
          </p:nvSpPr>
          <p:spPr>
            <a:xfrm rot="10800000">
              <a:off x="1822373" y="4633177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" name="Google Shape;28;p2"/>
            <p:cNvSpPr/>
            <p:nvPr/>
          </p:nvSpPr>
          <p:spPr>
            <a:xfrm rot="10800000">
              <a:off x="1550722" y="4633177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" name="Google Shape;29;p2"/>
            <p:cNvSpPr/>
            <p:nvPr/>
          </p:nvSpPr>
          <p:spPr>
            <a:xfrm rot="10800000">
              <a:off x="1822373" y="4921235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" name="Google Shape;30;p2"/>
            <p:cNvSpPr/>
            <p:nvPr/>
          </p:nvSpPr>
          <p:spPr>
            <a:xfrm rot="10800000">
              <a:off x="1550722" y="4921235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" name="Google Shape;31;p2"/>
            <p:cNvSpPr/>
            <p:nvPr/>
          </p:nvSpPr>
          <p:spPr>
            <a:xfrm rot="10800000">
              <a:off x="2365673" y="4637465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" name="Google Shape;32;p2"/>
            <p:cNvSpPr/>
            <p:nvPr/>
          </p:nvSpPr>
          <p:spPr>
            <a:xfrm rot="10800000">
              <a:off x="2094022" y="4637465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" name="Google Shape;33;p2"/>
            <p:cNvSpPr/>
            <p:nvPr/>
          </p:nvSpPr>
          <p:spPr>
            <a:xfrm rot="10800000">
              <a:off x="2365673" y="4925523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" name="Google Shape;34;p2"/>
            <p:cNvSpPr/>
            <p:nvPr/>
          </p:nvSpPr>
          <p:spPr>
            <a:xfrm rot="10800000">
              <a:off x="2094022" y="4925523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" name="Google Shape;35;p2"/>
            <p:cNvSpPr/>
            <p:nvPr/>
          </p:nvSpPr>
          <p:spPr>
            <a:xfrm rot="10800000">
              <a:off x="2908973" y="4634040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" name="Google Shape;36;p2"/>
            <p:cNvSpPr/>
            <p:nvPr/>
          </p:nvSpPr>
          <p:spPr>
            <a:xfrm rot="10800000">
              <a:off x="2637322" y="4634040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" name="Google Shape;37;p2"/>
            <p:cNvSpPr/>
            <p:nvPr/>
          </p:nvSpPr>
          <p:spPr>
            <a:xfrm rot="10800000">
              <a:off x="2908973" y="4922098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" name="Google Shape;38;p2"/>
            <p:cNvSpPr/>
            <p:nvPr/>
          </p:nvSpPr>
          <p:spPr>
            <a:xfrm rot="10800000">
              <a:off x="2637322" y="4922098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" name="Google Shape;39;p2"/>
            <p:cNvSpPr/>
            <p:nvPr/>
          </p:nvSpPr>
          <p:spPr>
            <a:xfrm rot="10800000">
              <a:off x="3452273" y="4635752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" name="Google Shape;40;p2"/>
            <p:cNvSpPr/>
            <p:nvPr/>
          </p:nvSpPr>
          <p:spPr>
            <a:xfrm rot="10800000">
              <a:off x="3180622" y="4635752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" name="Google Shape;41;p2"/>
            <p:cNvSpPr/>
            <p:nvPr/>
          </p:nvSpPr>
          <p:spPr>
            <a:xfrm rot="10800000">
              <a:off x="3452273" y="4923810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" name="Google Shape;42;p2"/>
            <p:cNvSpPr/>
            <p:nvPr/>
          </p:nvSpPr>
          <p:spPr>
            <a:xfrm rot="10800000">
              <a:off x="3180622" y="4923810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" name="Google Shape;43;p2"/>
            <p:cNvSpPr/>
            <p:nvPr/>
          </p:nvSpPr>
          <p:spPr>
            <a:xfrm rot="10800000">
              <a:off x="3995573" y="4632327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" name="Google Shape;44;p2"/>
            <p:cNvSpPr/>
            <p:nvPr/>
          </p:nvSpPr>
          <p:spPr>
            <a:xfrm rot="10800000">
              <a:off x="3723922" y="4632327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" name="Google Shape;45;p2"/>
            <p:cNvSpPr/>
            <p:nvPr/>
          </p:nvSpPr>
          <p:spPr>
            <a:xfrm rot="10800000">
              <a:off x="3995573" y="4920385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" name="Google Shape;46;p2"/>
            <p:cNvSpPr/>
            <p:nvPr/>
          </p:nvSpPr>
          <p:spPr>
            <a:xfrm rot="10800000">
              <a:off x="3723922" y="4920385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47" name="Google Shape;47;p2"/>
          <p:cNvGrpSpPr/>
          <p:nvPr/>
        </p:nvGrpSpPr>
        <p:grpSpPr>
          <a:xfrm>
            <a:off x="3292030" y="203203"/>
            <a:ext cx="5577001" cy="536060"/>
            <a:chOff x="-79178" y="4632327"/>
            <a:chExt cx="4182751" cy="402045"/>
          </a:xfrm>
        </p:grpSpPr>
        <p:sp>
          <p:nvSpPr>
            <p:cNvPr id="48" name="Google Shape;48;p2"/>
            <p:cNvSpPr/>
            <p:nvPr/>
          </p:nvSpPr>
          <p:spPr>
            <a:xfrm rot="10800000">
              <a:off x="192473" y="4638315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" name="Google Shape;49;p2"/>
            <p:cNvSpPr/>
            <p:nvPr/>
          </p:nvSpPr>
          <p:spPr>
            <a:xfrm rot="10800000">
              <a:off x="-79178" y="4638315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" name="Google Shape;50;p2"/>
            <p:cNvSpPr/>
            <p:nvPr/>
          </p:nvSpPr>
          <p:spPr>
            <a:xfrm rot="10800000">
              <a:off x="192473" y="4926373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" name="Google Shape;51;p2"/>
            <p:cNvSpPr/>
            <p:nvPr/>
          </p:nvSpPr>
          <p:spPr>
            <a:xfrm rot="10800000">
              <a:off x="-79178" y="4926373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" name="Google Shape;52;p2"/>
            <p:cNvSpPr/>
            <p:nvPr/>
          </p:nvSpPr>
          <p:spPr>
            <a:xfrm rot="10800000">
              <a:off x="735773" y="4634890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" name="Google Shape;53;p2"/>
            <p:cNvSpPr/>
            <p:nvPr/>
          </p:nvSpPr>
          <p:spPr>
            <a:xfrm rot="10800000">
              <a:off x="464122" y="4634890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" name="Google Shape;54;p2"/>
            <p:cNvSpPr/>
            <p:nvPr/>
          </p:nvSpPr>
          <p:spPr>
            <a:xfrm rot="10800000">
              <a:off x="735773" y="4922948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" name="Google Shape;55;p2"/>
            <p:cNvSpPr/>
            <p:nvPr/>
          </p:nvSpPr>
          <p:spPr>
            <a:xfrm rot="10800000">
              <a:off x="464122" y="4922948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" name="Google Shape;56;p2"/>
            <p:cNvSpPr/>
            <p:nvPr/>
          </p:nvSpPr>
          <p:spPr>
            <a:xfrm rot="10800000">
              <a:off x="1279073" y="4636602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" name="Google Shape;57;p2"/>
            <p:cNvSpPr/>
            <p:nvPr/>
          </p:nvSpPr>
          <p:spPr>
            <a:xfrm rot="10800000">
              <a:off x="1007422" y="4636602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" name="Google Shape;58;p2"/>
            <p:cNvSpPr/>
            <p:nvPr/>
          </p:nvSpPr>
          <p:spPr>
            <a:xfrm rot="10800000">
              <a:off x="1279073" y="4924660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" name="Google Shape;59;p2"/>
            <p:cNvSpPr/>
            <p:nvPr/>
          </p:nvSpPr>
          <p:spPr>
            <a:xfrm rot="10800000">
              <a:off x="1007422" y="4924660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" name="Google Shape;60;p2"/>
            <p:cNvSpPr/>
            <p:nvPr/>
          </p:nvSpPr>
          <p:spPr>
            <a:xfrm rot="10800000">
              <a:off x="1822373" y="4633177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" name="Google Shape;61;p2"/>
            <p:cNvSpPr/>
            <p:nvPr/>
          </p:nvSpPr>
          <p:spPr>
            <a:xfrm rot="10800000">
              <a:off x="1550722" y="4633177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" name="Google Shape;62;p2"/>
            <p:cNvSpPr/>
            <p:nvPr/>
          </p:nvSpPr>
          <p:spPr>
            <a:xfrm rot="10800000">
              <a:off x="1822373" y="4921235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" name="Google Shape;63;p2"/>
            <p:cNvSpPr/>
            <p:nvPr/>
          </p:nvSpPr>
          <p:spPr>
            <a:xfrm rot="10800000">
              <a:off x="1550722" y="4921235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" name="Google Shape;64;p2"/>
            <p:cNvSpPr/>
            <p:nvPr/>
          </p:nvSpPr>
          <p:spPr>
            <a:xfrm rot="10800000">
              <a:off x="2365673" y="4637465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" name="Google Shape;65;p2"/>
            <p:cNvSpPr/>
            <p:nvPr/>
          </p:nvSpPr>
          <p:spPr>
            <a:xfrm rot="10800000">
              <a:off x="2094022" y="4637465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" name="Google Shape;66;p2"/>
            <p:cNvSpPr/>
            <p:nvPr/>
          </p:nvSpPr>
          <p:spPr>
            <a:xfrm rot="10800000">
              <a:off x="2365673" y="4925523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" name="Google Shape;67;p2"/>
            <p:cNvSpPr/>
            <p:nvPr/>
          </p:nvSpPr>
          <p:spPr>
            <a:xfrm rot="10800000">
              <a:off x="2094022" y="4925523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" name="Google Shape;68;p2"/>
            <p:cNvSpPr/>
            <p:nvPr/>
          </p:nvSpPr>
          <p:spPr>
            <a:xfrm rot="10800000">
              <a:off x="2908973" y="4634040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" name="Google Shape;69;p2"/>
            <p:cNvSpPr/>
            <p:nvPr/>
          </p:nvSpPr>
          <p:spPr>
            <a:xfrm rot="10800000">
              <a:off x="2637322" y="4634040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" name="Google Shape;70;p2"/>
            <p:cNvSpPr/>
            <p:nvPr/>
          </p:nvSpPr>
          <p:spPr>
            <a:xfrm rot="10800000">
              <a:off x="2908973" y="4922098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1" name="Google Shape;71;p2"/>
            <p:cNvSpPr/>
            <p:nvPr/>
          </p:nvSpPr>
          <p:spPr>
            <a:xfrm rot="10800000">
              <a:off x="2637322" y="4922098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2" name="Google Shape;72;p2"/>
            <p:cNvSpPr/>
            <p:nvPr/>
          </p:nvSpPr>
          <p:spPr>
            <a:xfrm rot="10800000">
              <a:off x="3452273" y="4635752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3" name="Google Shape;73;p2"/>
            <p:cNvSpPr/>
            <p:nvPr/>
          </p:nvSpPr>
          <p:spPr>
            <a:xfrm rot="10800000">
              <a:off x="3180622" y="4635752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4" name="Google Shape;74;p2"/>
            <p:cNvSpPr/>
            <p:nvPr/>
          </p:nvSpPr>
          <p:spPr>
            <a:xfrm rot="10800000">
              <a:off x="3452273" y="4923810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5" name="Google Shape;75;p2"/>
            <p:cNvSpPr/>
            <p:nvPr/>
          </p:nvSpPr>
          <p:spPr>
            <a:xfrm rot="10800000">
              <a:off x="3180622" y="4923810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6" name="Google Shape;76;p2"/>
            <p:cNvSpPr/>
            <p:nvPr/>
          </p:nvSpPr>
          <p:spPr>
            <a:xfrm rot="10800000">
              <a:off x="3995573" y="4632327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" name="Google Shape;77;p2"/>
            <p:cNvSpPr/>
            <p:nvPr/>
          </p:nvSpPr>
          <p:spPr>
            <a:xfrm rot="10800000">
              <a:off x="3723922" y="4632327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" name="Google Shape;78;p2"/>
            <p:cNvSpPr/>
            <p:nvPr/>
          </p:nvSpPr>
          <p:spPr>
            <a:xfrm rot="10800000">
              <a:off x="3995573" y="4920385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9" name="Google Shape;79;p2"/>
            <p:cNvSpPr/>
            <p:nvPr/>
          </p:nvSpPr>
          <p:spPr>
            <a:xfrm rot="10800000">
              <a:off x="3723922" y="4920385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80" name="Google Shape;80;p2"/>
          <p:cNvSpPr/>
          <p:nvPr/>
        </p:nvSpPr>
        <p:spPr>
          <a:xfrm rot="-5400000">
            <a:off x="10164417" y="5389440"/>
            <a:ext cx="2538800" cy="385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1" name="Google Shape;81;p2"/>
          <p:cNvSpPr/>
          <p:nvPr/>
        </p:nvSpPr>
        <p:spPr>
          <a:xfrm rot="-2700000">
            <a:off x="11230886" y="3643483"/>
            <a:ext cx="405031" cy="405031"/>
          </a:xfrm>
          <a:prstGeom prst="plus">
            <a:avLst>
              <a:gd name="adj" fmla="val 35578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2" name="Google Shape;82;p2"/>
          <p:cNvSpPr/>
          <p:nvPr/>
        </p:nvSpPr>
        <p:spPr>
          <a:xfrm rot="-2700000">
            <a:off x="11230886" y="3122574"/>
            <a:ext cx="405031" cy="405031"/>
          </a:xfrm>
          <a:prstGeom prst="plus">
            <a:avLst>
              <a:gd name="adj" fmla="val 35578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3" name="Google Shape;83;p2"/>
          <p:cNvSpPr/>
          <p:nvPr/>
        </p:nvSpPr>
        <p:spPr>
          <a:xfrm rot="8100000">
            <a:off x="556219" y="3324036"/>
            <a:ext cx="405031" cy="405031"/>
          </a:xfrm>
          <a:prstGeom prst="plus">
            <a:avLst>
              <a:gd name="adj" fmla="val 35578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8895687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3"/>
          <p:cNvSpPr/>
          <p:nvPr/>
        </p:nvSpPr>
        <p:spPr>
          <a:xfrm>
            <a:off x="2637000" y="1690167"/>
            <a:ext cx="6918000" cy="3477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6" name="Google Shape;86;p3"/>
          <p:cNvSpPr txBox="1">
            <a:spLocks noGrp="1"/>
          </p:cNvSpPr>
          <p:nvPr>
            <p:ph type="title"/>
          </p:nvPr>
        </p:nvSpPr>
        <p:spPr>
          <a:xfrm>
            <a:off x="3222200" y="2997067"/>
            <a:ext cx="5747600" cy="82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87" name="Google Shape;87;p3"/>
          <p:cNvSpPr txBox="1">
            <a:spLocks noGrp="1"/>
          </p:cNvSpPr>
          <p:nvPr>
            <p:ph type="title" idx="2" hasCustomPrompt="1"/>
          </p:nvPr>
        </p:nvSpPr>
        <p:spPr>
          <a:xfrm>
            <a:off x="5413400" y="2022667"/>
            <a:ext cx="1365200" cy="82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r>
              <a:t>xx%</a:t>
            </a:r>
          </a:p>
        </p:txBody>
      </p:sp>
      <p:sp>
        <p:nvSpPr>
          <p:cNvPr id="88" name="Google Shape;88;p3"/>
          <p:cNvSpPr txBox="1">
            <a:spLocks noGrp="1"/>
          </p:cNvSpPr>
          <p:nvPr>
            <p:ph type="subTitle" idx="1"/>
          </p:nvPr>
        </p:nvSpPr>
        <p:spPr>
          <a:xfrm>
            <a:off x="3222200" y="3786367"/>
            <a:ext cx="5747600" cy="107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3"/>
          <p:cNvSpPr/>
          <p:nvPr/>
        </p:nvSpPr>
        <p:spPr>
          <a:xfrm rot="10800000">
            <a:off x="5" y="5905233"/>
            <a:ext cx="2446800" cy="331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0" name="Google Shape;90;p3"/>
          <p:cNvSpPr/>
          <p:nvPr/>
        </p:nvSpPr>
        <p:spPr>
          <a:xfrm rot="-8100000">
            <a:off x="3239543" y="5885773"/>
            <a:ext cx="370524" cy="370524"/>
          </a:xfrm>
          <a:prstGeom prst="plus">
            <a:avLst>
              <a:gd name="adj" fmla="val 35578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1" name="Google Shape;91;p3"/>
          <p:cNvSpPr/>
          <p:nvPr/>
        </p:nvSpPr>
        <p:spPr>
          <a:xfrm rot="-8100000">
            <a:off x="2782261" y="5885773"/>
            <a:ext cx="370524" cy="370524"/>
          </a:xfrm>
          <a:prstGeom prst="plus">
            <a:avLst>
              <a:gd name="adj" fmla="val 35578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2" name="Google Shape;92;p3"/>
          <p:cNvSpPr/>
          <p:nvPr/>
        </p:nvSpPr>
        <p:spPr>
          <a:xfrm>
            <a:off x="9745205" y="611833"/>
            <a:ext cx="2446800" cy="331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3" name="Google Shape;93;p3"/>
          <p:cNvSpPr/>
          <p:nvPr/>
        </p:nvSpPr>
        <p:spPr>
          <a:xfrm rot="2700000">
            <a:off x="8581945" y="592373"/>
            <a:ext cx="370524" cy="370524"/>
          </a:xfrm>
          <a:prstGeom prst="plus">
            <a:avLst>
              <a:gd name="adj" fmla="val 35578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4" name="Google Shape;94;p3"/>
          <p:cNvSpPr/>
          <p:nvPr/>
        </p:nvSpPr>
        <p:spPr>
          <a:xfrm rot="2700000">
            <a:off x="9039229" y="592373"/>
            <a:ext cx="370524" cy="370524"/>
          </a:xfrm>
          <a:prstGeom prst="plus">
            <a:avLst>
              <a:gd name="adj" fmla="val 35578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95" name="Google Shape;95;p3"/>
          <p:cNvGrpSpPr/>
          <p:nvPr/>
        </p:nvGrpSpPr>
        <p:grpSpPr>
          <a:xfrm rot="5400000">
            <a:off x="-904637" y="1241903"/>
            <a:ext cx="2679401" cy="534927"/>
            <a:chOff x="3987172" y="4163502"/>
            <a:chExt cx="2009551" cy="401195"/>
          </a:xfrm>
        </p:grpSpPr>
        <p:sp>
          <p:nvSpPr>
            <p:cNvPr id="96" name="Google Shape;96;p3"/>
            <p:cNvSpPr/>
            <p:nvPr/>
          </p:nvSpPr>
          <p:spPr>
            <a:xfrm rot="10800000">
              <a:off x="4258823" y="4168640"/>
              <a:ext cx="108000" cy="108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7" name="Google Shape;97;p3"/>
            <p:cNvSpPr/>
            <p:nvPr/>
          </p:nvSpPr>
          <p:spPr>
            <a:xfrm rot="10800000">
              <a:off x="3987172" y="4168640"/>
              <a:ext cx="108000" cy="108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8" name="Google Shape;98;p3"/>
            <p:cNvSpPr/>
            <p:nvPr/>
          </p:nvSpPr>
          <p:spPr>
            <a:xfrm rot="10800000">
              <a:off x="4258823" y="4456698"/>
              <a:ext cx="108000" cy="108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9" name="Google Shape;99;p3"/>
            <p:cNvSpPr/>
            <p:nvPr/>
          </p:nvSpPr>
          <p:spPr>
            <a:xfrm rot="10800000">
              <a:off x="3987172" y="4456698"/>
              <a:ext cx="108000" cy="108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0" name="Google Shape;100;p3"/>
            <p:cNvSpPr/>
            <p:nvPr/>
          </p:nvSpPr>
          <p:spPr>
            <a:xfrm rot="10800000">
              <a:off x="4802123" y="4165215"/>
              <a:ext cx="108000" cy="108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1" name="Google Shape;101;p3"/>
            <p:cNvSpPr/>
            <p:nvPr/>
          </p:nvSpPr>
          <p:spPr>
            <a:xfrm rot="10800000">
              <a:off x="4530472" y="4165215"/>
              <a:ext cx="108000" cy="108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2" name="Google Shape;102;p3"/>
            <p:cNvSpPr/>
            <p:nvPr/>
          </p:nvSpPr>
          <p:spPr>
            <a:xfrm rot="10800000">
              <a:off x="4802123" y="4453273"/>
              <a:ext cx="108000" cy="108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3" name="Google Shape;103;p3"/>
            <p:cNvSpPr/>
            <p:nvPr/>
          </p:nvSpPr>
          <p:spPr>
            <a:xfrm rot="10800000">
              <a:off x="4530472" y="4453273"/>
              <a:ext cx="108000" cy="108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4" name="Google Shape;104;p3"/>
            <p:cNvSpPr/>
            <p:nvPr/>
          </p:nvSpPr>
          <p:spPr>
            <a:xfrm rot="10800000">
              <a:off x="5345423" y="4166927"/>
              <a:ext cx="108000" cy="108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5" name="Google Shape;105;p3"/>
            <p:cNvSpPr/>
            <p:nvPr/>
          </p:nvSpPr>
          <p:spPr>
            <a:xfrm rot="10800000">
              <a:off x="5073772" y="4166927"/>
              <a:ext cx="108000" cy="108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6" name="Google Shape;106;p3"/>
            <p:cNvSpPr/>
            <p:nvPr/>
          </p:nvSpPr>
          <p:spPr>
            <a:xfrm rot="10800000">
              <a:off x="5345423" y="4454985"/>
              <a:ext cx="108000" cy="108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7" name="Google Shape;107;p3"/>
            <p:cNvSpPr/>
            <p:nvPr/>
          </p:nvSpPr>
          <p:spPr>
            <a:xfrm rot="10800000">
              <a:off x="5073772" y="4454985"/>
              <a:ext cx="108000" cy="108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8" name="Google Shape;108;p3"/>
            <p:cNvSpPr/>
            <p:nvPr/>
          </p:nvSpPr>
          <p:spPr>
            <a:xfrm rot="10800000">
              <a:off x="5888723" y="4163502"/>
              <a:ext cx="108000" cy="108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9" name="Google Shape;109;p3"/>
            <p:cNvSpPr/>
            <p:nvPr/>
          </p:nvSpPr>
          <p:spPr>
            <a:xfrm rot="10800000">
              <a:off x="5617072" y="4163502"/>
              <a:ext cx="108000" cy="108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0" name="Google Shape;110;p3"/>
            <p:cNvSpPr/>
            <p:nvPr/>
          </p:nvSpPr>
          <p:spPr>
            <a:xfrm rot="10800000">
              <a:off x="5888723" y="4451560"/>
              <a:ext cx="108000" cy="108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1" name="Google Shape;111;p3"/>
            <p:cNvSpPr/>
            <p:nvPr/>
          </p:nvSpPr>
          <p:spPr>
            <a:xfrm rot="10800000">
              <a:off x="5617072" y="4451560"/>
              <a:ext cx="108000" cy="108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12" name="Google Shape;112;p3"/>
          <p:cNvGrpSpPr/>
          <p:nvPr/>
        </p:nvGrpSpPr>
        <p:grpSpPr>
          <a:xfrm rot="5400000">
            <a:off x="10430964" y="5082337"/>
            <a:ext cx="2679401" cy="534927"/>
            <a:chOff x="3987172" y="4163502"/>
            <a:chExt cx="2009551" cy="401195"/>
          </a:xfrm>
        </p:grpSpPr>
        <p:sp>
          <p:nvSpPr>
            <p:cNvPr id="113" name="Google Shape;113;p3"/>
            <p:cNvSpPr/>
            <p:nvPr/>
          </p:nvSpPr>
          <p:spPr>
            <a:xfrm rot="10800000">
              <a:off x="4258823" y="4168640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4" name="Google Shape;114;p3"/>
            <p:cNvSpPr/>
            <p:nvPr/>
          </p:nvSpPr>
          <p:spPr>
            <a:xfrm rot="10800000">
              <a:off x="3987172" y="4168640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5" name="Google Shape;115;p3"/>
            <p:cNvSpPr/>
            <p:nvPr/>
          </p:nvSpPr>
          <p:spPr>
            <a:xfrm rot="10800000">
              <a:off x="4258823" y="4456698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6" name="Google Shape;116;p3"/>
            <p:cNvSpPr/>
            <p:nvPr/>
          </p:nvSpPr>
          <p:spPr>
            <a:xfrm rot="10800000">
              <a:off x="3987172" y="4456698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7" name="Google Shape;117;p3"/>
            <p:cNvSpPr/>
            <p:nvPr/>
          </p:nvSpPr>
          <p:spPr>
            <a:xfrm rot="10800000">
              <a:off x="4802123" y="4165215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8" name="Google Shape;118;p3"/>
            <p:cNvSpPr/>
            <p:nvPr/>
          </p:nvSpPr>
          <p:spPr>
            <a:xfrm rot="10800000">
              <a:off x="4530472" y="4165215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9" name="Google Shape;119;p3"/>
            <p:cNvSpPr/>
            <p:nvPr/>
          </p:nvSpPr>
          <p:spPr>
            <a:xfrm rot="10800000">
              <a:off x="4802123" y="4453273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0" name="Google Shape;120;p3"/>
            <p:cNvSpPr/>
            <p:nvPr/>
          </p:nvSpPr>
          <p:spPr>
            <a:xfrm rot="10800000">
              <a:off x="4530472" y="4453273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1" name="Google Shape;121;p3"/>
            <p:cNvSpPr/>
            <p:nvPr/>
          </p:nvSpPr>
          <p:spPr>
            <a:xfrm rot="10800000">
              <a:off x="5345423" y="4166927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2" name="Google Shape;122;p3"/>
            <p:cNvSpPr/>
            <p:nvPr/>
          </p:nvSpPr>
          <p:spPr>
            <a:xfrm rot="10800000">
              <a:off x="5073772" y="4166927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3" name="Google Shape;123;p3"/>
            <p:cNvSpPr/>
            <p:nvPr/>
          </p:nvSpPr>
          <p:spPr>
            <a:xfrm rot="10800000">
              <a:off x="5345423" y="4454985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4" name="Google Shape;124;p3"/>
            <p:cNvSpPr/>
            <p:nvPr/>
          </p:nvSpPr>
          <p:spPr>
            <a:xfrm rot="10800000">
              <a:off x="5073772" y="4454985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5" name="Google Shape;125;p3"/>
            <p:cNvSpPr/>
            <p:nvPr/>
          </p:nvSpPr>
          <p:spPr>
            <a:xfrm rot="10800000">
              <a:off x="5888723" y="4163502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6" name="Google Shape;126;p3"/>
            <p:cNvSpPr/>
            <p:nvPr/>
          </p:nvSpPr>
          <p:spPr>
            <a:xfrm rot="10800000">
              <a:off x="5617072" y="4163502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7" name="Google Shape;127;p3"/>
            <p:cNvSpPr/>
            <p:nvPr/>
          </p:nvSpPr>
          <p:spPr>
            <a:xfrm rot="10800000">
              <a:off x="5888723" y="4451560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8" name="Google Shape;128;p3"/>
            <p:cNvSpPr/>
            <p:nvPr/>
          </p:nvSpPr>
          <p:spPr>
            <a:xfrm rot="10800000">
              <a:off x="5617072" y="4451560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8246471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4"/>
          <p:cNvSpPr/>
          <p:nvPr/>
        </p:nvSpPr>
        <p:spPr>
          <a:xfrm>
            <a:off x="763600" y="1615300"/>
            <a:ext cx="10664800" cy="54284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1" name="Google Shape;131;p4"/>
          <p:cNvSpPr txBox="1">
            <a:spLocks noGrp="1"/>
          </p:cNvSpPr>
          <p:nvPr>
            <p:ph type="title"/>
          </p:nvPr>
        </p:nvSpPr>
        <p:spPr>
          <a:xfrm>
            <a:off x="960000" y="760733"/>
            <a:ext cx="6663200" cy="76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4"/>
          <p:cNvSpPr txBox="1">
            <a:spLocks noGrp="1"/>
          </p:cNvSpPr>
          <p:nvPr>
            <p:ph type="body" idx="1"/>
          </p:nvPr>
        </p:nvSpPr>
        <p:spPr>
          <a:xfrm>
            <a:off x="960000" y="1690900"/>
            <a:ext cx="10272000" cy="440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06390">
              <a:spcBef>
                <a:spcPts val="0"/>
              </a:spcBef>
              <a:spcAft>
                <a:spcPts val="0"/>
              </a:spcAft>
              <a:buClr>
                <a:srgbClr val="642D10"/>
              </a:buClr>
              <a:buSzPts val="1200"/>
              <a:buFont typeface="Oswald"/>
              <a:buAutoNum type="arabicPeriod"/>
              <a:defRPr sz="1600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Clr>
                <a:srgbClr val="642D10"/>
              </a:buClr>
              <a:buSzPts val="1200"/>
              <a:buFont typeface="Roboto Condensed Light"/>
              <a:buAutoNum type="alphaLcPeriod"/>
              <a:defRPr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Clr>
                <a:srgbClr val="642D10"/>
              </a:buClr>
              <a:buSzPts val="1200"/>
              <a:buFont typeface="Roboto Condensed Light"/>
              <a:buAutoNum type="romanLcPeriod"/>
              <a:defRPr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Clr>
                <a:srgbClr val="642D10"/>
              </a:buClr>
              <a:buSzPts val="1200"/>
              <a:buFont typeface="Roboto Condensed Light"/>
              <a:buAutoNum type="arabicPeriod"/>
              <a:defRPr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Clr>
                <a:srgbClr val="642D10"/>
              </a:buClr>
              <a:buSzPts val="1200"/>
              <a:buFont typeface="Roboto Condensed Light"/>
              <a:buAutoNum type="alphaLcPeriod"/>
              <a:defRPr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Clr>
                <a:srgbClr val="642D10"/>
              </a:buClr>
              <a:buSzPts val="1200"/>
              <a:buFont typeface="Roboto Condensed Light"/>
              <a:buAutoNum type="romanLcPeriod"/>
              <a:defRPr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Clr>
                <a:srgbClr val="642D10"/>
              </a:buClr>
              <a:buSzPts val="1200"/>
              <a:buFont typeface="Roboto Condensed Light"/>
              <a:buAutoNum type="arabicPeriod"/>
              <a:defRPr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Clr>
                <a:srgbClr val="642D10"/>
              </a:buClr>
              <a:buSzPts val="1200"/>
              <a:buFont typeface="Roboto Condensed Light"/>
              <a:buAutoNum type="alphaLcPeriod"/>
              <a:defRPr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Clr>
                <a:srgbClr val="642D10"/>
              </a:buClr>
              <a:buSzPts val="1200"/>
              <a:buFont typeface="Roboto Condensed Light"/>
              <a:buAutoNum type="romanLcPeriod"/>
              <a:defRPr/>
            </a:lvl9pPr>
          </a:lstStyle>
          <a:p>
            <a:endParaRPr/>
          </a:p>
        </p:txBody>
      </p:sp>
      <p:sp>
        <p:nvSpPr>
          <p:cNvPr id="133" name="Google Shape;133;p4"/>
          <p:cNvSpPr/>
          <p:nvPr/>
        </p:nvSpPr>
        <p:spPr>
          <a:xfrm>
            <a:off x="10108007" y="964467"/>
            <a:ext cx="2084000" cy="2824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4" name="Google Shape;134;p4"/>
          <p:cNvSpPr/>
          <p:nvPr/>
        </p:nvSpPr>
        <p:spPr>
          <a:xfrm rot="2700000">
            <a:off x="9506675" y="947906"/>
            <a:ext cx="315652" cy="315652"/>
          </a:xfrm>
          <a:prstGeom prst="plus">
            <a:avLst>
              <a:gd name="adj" fmla="val 35578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5" name="Google Shape;135;p4"/>
          <p:cNvSpPr/>
          <p:nvPr/>
        </p:nvSpPr>
        <p:spPr>
          <a:xfrm rot="2700000">
            <a:off x="9117197" y="947906"/>
            <a:ext cx="315652" cy="315652"/>
          </a:xfrm>
          <a:prstGeom prst="plus">
            <a:avLst>
              <a:gd name="adj" fmla="val 35578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20597497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5"/>
          <p:cNvSpPr/>
          <p:nvPr/>
        </p:nvSpPr>
        <p:spPr>
          <a:xfrm>
            <a:off x="3858033" y="4240400"/>
            <a:ext cx="5814800" cy="17464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8" name="Google Shape;138;p5"/>
          <p:cNvSpPr/>
          <p:nvPr/>
        </p:nvSpPr>
        <p:spPr>
          <a:xfrm>
            <a:off x="3847967" y="1996600"/>
            <a:ext cx="5814800" cy="17464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9" name="Google Shape;139;p5"/>
          <p:cNvSpPr txBox="1">
            <a:spLocks noGrp="1"/>
          </p:cNvSpPr>
          <p:nvPr>
            <p:ph type="subTitle" idx="1"/>
          </p:nvPr>
        </p:nvSpPr>
        <p:spPr>
          <a:xfrm>
            <a:off x="4009967" y="2097200"/>
            <a:ext cx="3192800" cy="59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None/>
              <a:defRPr sz="2667" b="1">
                <a:latin typeface="Oswald"/>
                <a:ea typeface="Oswald"/>
                <a:cs typeface="Oswald"/>
                <a:sym typeface="Oswa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0" name="Google Shape;140;p5"/>
          <p:cNvSpPr txBox="1">
            <a:spLocks noGrp="1"/>
          </p:cNvSpPr>
          <p:nvPr>
            <p:ph type="subTitle" idx="2"/>
          </p:nvPr>
        </p:nvSpPr>
        <p:spPr>
          <a:xfrm>
            <a:off x="4009967" y="2555663"/>
            <a:ext cx="5507200" cy="102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1" name="Google Shape;141;p5"/>
          <p:cNvSpPr txBox="1">
            <a:spLocks noGrp="1"/>
          </p:cNvSpPr>
          <p:nvPr>
            <p:ph type="title" hasCustomPrompt="1"/>
          </p:nvPr>
        </p:nvSpPr>
        <p:spPr>
          <a:xfrm>
            <a:off x="2519163" y="2097200"/>
            <a:ext cx="1328800" cy="17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7333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142" name="Google Shape;142;p5"/>
          <p:cNvSpPr txBox="1">
            <a:spLocks noGrp="1"/>
          </p:cNvSpPr>
          <p:nvPr>
            <p:ph type="subTitle" idx="3"/>
          </p:nvPr>
        </p:nvSpPr>
        <p:spPr>
          <a:xfrm>
            <a:off x="4009967" y="4350467"/>
            <a:ext cx="3192800" cy="59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None/>
              <a:defRPr sz="2667" b="1">
                <a:latin typeface="Oswald"/>
                <a:ea typeface="Oswald"/>
                <a:cs typeface="Oswald"/>
                <a:sym typeface="Oswald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3" name="Google Shape;143;p5"/>
          <p:cNvSpPr txBox="1">
            <a:spLocks noGrp="1"/>
          </p:cNvSpPr>
          <p:nvPr>
            <p:ph type="subTitle" idx="4"/>
          </p:nvPr>
        </p:nvSpPr>
        <p:spPr>
          <a:xfrm>
            <a:off x="4009967" y="4807733"/>
            <a:ext cx="5507200" cy="102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4" name="Google Shape;144;p5"/>
          <p:cNvSpPr txBox="1">
            <a:spLocks noGrp="1"/>
          </p:cNvSpPr>
          <p:nvPr>
            <p:ph type="title" idx="5" hasCustomPrompt="1"/>
          </p:nvPr>
        </p:nvSpPr>
        <p:spPr>
          <a:xfrm>
            <a:off x="2519163" y="4341000"/>
            <a:ext cx="1328800" cy="17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7333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145" name="Google Shape;145;p5"/>
          <p:cNvSpPr txBox="1">
            <a:spLocks noGrp="1"/>
          </p:cNvSpPr>
          <p:nvPr>
            <p:ph type="title" idx="6"/>
          </p:nvPr>
        </p:nvSpPr>
        <p:spPr>
          <a:xfrm>
            <a:off x="960000" y="760733"/>
            <a:ext cx="3637200" cy="76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Oswald"/>
              <a:buNone/>
              <a:defRPr sz="4667" b="1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4667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4667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4667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4667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4667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4667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4667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4667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46" name="Google Shape;146;p5"/>
          <p:cNvSpPr/>
          <p:nvPr/>
        </p:nvSpPr>
        <p:spPr>
          <a:xfrm rot="5400000">
            <a:off x="10204139" y="5468800"/>
            <a:ext cx="2446800" cy="331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7" name="Google Shape;147;p5"/>
          <p:cNvSpPr/>
          <p:nvPr/>
        </p:nvSpPr>
        <p:spPr>
          <a:xfrm rot="8100000">
            <a:off x="11242278" y="3247939"/>
            <a:ext cx="370524" cy="370524"/>
          </a:xfrm>
          <a:prstGeom prst="plus">
            <a:avLst>
              <a:gd name="adj" fmla="val 35578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8" name="Google Shape;148;p5"/>
          <p:cNvSpPr/>
          <p:nvPr/>
        </p:nvSpPr>
        <p:spPr>
          <a:xfrm rot="8100000">
            <a:off x="11242278" y="3705223"/>
            <a:ext cx="370524" cy="370524"/>
          </a:xfrm>
          <a:prstGeom prst="plus">
            <a:avLst>
              <a:gd name="adj" fmla="val 35578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9" name="Google Shape;149;p5"/>
          <p:cNvSpPr/>
          <p:nvPr/>
        </p:nvSpPr>
        <p:spPr>
          <a:xfrm>
            <a:off x="10834767" y="-678600"/>
            <a:ext cx="1947600" cy="19476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0" name="Google Shape;150;p5"/>
          <p:cNvSpPr/>
          <p:nvPr/>
        </p:nvSpPr>
        <p:spPr>
          <a:xfrm>
            <a:off x="-304600" y="5037833"/>
            <a:ext cx="2034000" cy="2034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40487137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6"/>
          <p:cNvSpPr txBox="1">
            <a:spLocks noGrp="1"/>
          </p:cNvSpPr>
          <p:nvPr>
            <p:ph type="title"/>
          </p:nvPr>
        </p:nvSpPr>
        <p:spPr>
          <a:xfrm>
            <a:off x="960000" y="760733"/>
            <a:ext cx="6454000" cy="76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53" name="Google Shape;153;p6"/>
          <p:cNvSpPr/>
          <p:nvPr/>
        </p:nvSpPr>
        <p:spPr>
          <a:xfrm>
            <a:off x="10108007" y="964467"/>
            <a:ext cx="2084000" cy="282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4" name="Google Shape;154;p6"/>
          <p:cNvSpPr/>
          <p:nvPr/>
        </p:nvSpPr>
        <p:spPr>
          <a:xfrm rot="2700000">
            <a:off x="9117197" y="947906"/>
            <a:ext cx="315652" cy="315652"/>
          </a:xfrm>
          <a:prstGeom prst="plus">
            <a:avLst>
              <a:gd name="adj" fmla="val 35578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5" name="Google Shape;155;p6"/>
          <p:cNvSpPr/>
          <p:nvPr/>
        </p:nvSpPr>
        <p:spPr>
          <a:xfrm rot="2700000">
            <a:off x="9506675" y="947906"/>
            <a:ext cx="315652" cy="315652"/>
          </a:xfrm>
          <a:prstGeom prst="plus">
            <a:avLst>
              <a:gd name="adj" fmla="val 35578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56" name="Google Shape;156;p6"/>
          <p:cNvGrpSpPr/>
          <p:nvPr/>
        </p:nvGrpSpPr>
        <p:grpSpPr>
          <a:xfrm>
            <a:off x="3307497" y="6291137"/>
            <a:ext cx="5577001" cy="536060"/>
            <a:chOff x="-79178" y="4632327"/>
            <a:chExt cx="4182751" cy="402045"/>
          </a:xfrm>
        </p:grpSpPr>
        <p:sp>
          <p:nvSpPr>
            <p:cNvPr id="157" name="Google Shape;157;p6"/>
            <p:cNvSpPr/>
            <p:nvPr/>
          </p:nvSpPr>
          <p:spPr>
            <a:xfrm rot="10800000">
              <a:off x="192473" y="4638315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8" name="Google Shape;158;p6"/>
            <p:cNvSpPr/>
            <p:nvPr/>
          </p:nvSpPr>
          <p:spPr>
            <a:xfrm rot="10800000">
              <a:off x="-79178" y="4638315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9" name="Google Shape;159;p6"/>
            <p:cNvSpPr/>
            <p:nvPr/>
          </p:nvSpPr>
          <p:spPr>
            <a:xfrm rot="10800000">
              <a:off x="192473" y="4926373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0" name="Google Shape;160;p6"/>
            <p:cNvSpPr/>
            <p:nvPr/>
          </p:nvSpPr>
          <p:spPr>
            <a:xfrm rot="10800000">
              <a:off x="-79178" y="4926373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1" name="Google Shape;161;p6"/>
            <p:cNvSpPr/>
            <p:nvPr/>
          </p:nvSpPr>
          <p:spPr>
            <a:xfrm rot="10800000">
              <a:off x="735773" y="4634890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2" name="Google Shape;162;p6"/>
            <p:cNvSpPr/>
            <p:nvPr/>
          </p:nvSpPr>
          <p:spPr>
            <a:xfrm rot="10800000">
              <a:off x="464122" y="4634890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3" name="Google Shape;163;p6"/>
            <p:cNvSpPr/>
            <p:nvPr/>
          </p:nvSpPr>
          <p:spPr>
            <a:xfrm rot="10800000">
              <a:off x="735773" y="4922948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4" name="Google Shape;164;p6"/>
            <p:cNvSpPr/>
            <p:nvPr/>
          </p:nvSpPr>
          <p:spPr>
            <a:xfrm rot="10800000">
              <a:off x="464122" y="4922948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5" name="Google Shape;165;p6"/>
            <p:cNvSpPr/>
            <p:nvPr/>
          </p:nvSpPr>
          <p:spPr>
            <a:xfrm rot="10800000">
              <a:off x="1279073" y="4636602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6" name="Google Shape;166;p6"/>
            <p:cNvSpPr/>
            <p:nvPr/>
          </p:nvSpPr>
          <p:spPr>
            <a:xfrm rot="10800000">
              <a:off x="1007422" y="4636602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7" name="Google Shape;167;p6"/>
            <p:cNvSpPr/>
            <p:nvPr/>
          </p:nvSpPr>
          <p:spPr>
            <a:xfrm rot="10800000">
              <a:off x="1279073" y="4924660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8" name="Google Shape;168;p6"/>
            <p:cNvSpPr/>
            <p:nvPr/>
          </p:nvSpPr>
          <p:spPr>
            <a:xfrm rot="10800000">
              <a:off x="1007422" y="4924660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9" name="Google Shape;169;p6"/>
            <p:cNvSpPr/>
            <p:nvPr/>
          </p:nvSpPr>
          <p:spPr>
            <a:xfrm rot="10800000">
              <a:off x="1822373" y="4633177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0" name="Google Shape;170;p6"/>
            <p:cNvSpPr/>
            <p:nvPr/>
          </p:nvSpPr>
          <p:spPr>
            <a:xfrm rot="10800000">
              <a:off x="1550722" y="4633177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1" name="Google Shape;171;p6"/>
            <p:cNvSpPr/>
            <p:nvPr/>
          </p:nvSpPr>
          <p:spPr>
            <a:xfrm rot="10800000">
              <a:off x="1822373" y="4921235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2" name="Google Shape;172;p6"/>
            <p:cNvSpPr/>
            <p:nvPr/>
          </p:nvSpPr>
          <p:spPr>
            <a:xfrm rot="10800000">
              <a:off x="1550722" y="4921235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3" name="Google Shape;173;p6"/>
            <p:cNvSpPr/>
            <p:nvPr/>
          </p:nvSpPr>
          <p:spPr>
            <a:xfrm rot="10800000">
              <a:off x="2365673" y="4637465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4" name="Google Shape;174;p6"/>
            <p:cNvSpPr/>
            <p:nvPr/>
          </p:nvSpPr>
          <p:spPr>
            <a:xfrm rot="10800000">
              <a:off x="2094022" y="4637465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5" name="Google Shape;175;p6"/>
            <p:cNvSpPr/>
            <p:nvPr/>
          </p:nvSpPr>
          <p:spPr>
            <a:xfrm rot="10800000">
              <a:off x="2365673" y="4925523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6" name="Google Shape;176;p6"/>
            <p:cNvSpPr/>
            <p:nvPr/>
          </p:nvSpPr>
          <p:spPr>
            <a:xfrm rot="10800000">
              <a:off x="2094022" y="4925523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7" name="Google Shape;177;p6"/>
            <p:cNvSpPr/>
            <p:nvPr/>
          </p:nvSpPr>
          <p:spPr>
            <a:xfrm rot="10800000">
              <a:off x="2908973" y="4634040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8" name="Google Shape;178;p6"/>
            <p:cNvSpPr/>
            <p:nvPr/>
          </p:nvSpPr>
          <p:spPr>
            <a:xfrm rot="10800000">
              <a:off x="2637322" y="4634040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9" name="Google Shape;179;p6"/>
            <p:cNvSpPr/>
            <p:nvPr/>
          </p:nvSpPr>
          <p:spPr>
            <a:xfrm rot="10800000">
              <a:off x="2908973" y="4922098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0" name="Google Shape;180;p6"/>
            <p:cNvSpPr/>
            <p:nvPr/>
          </p:nvSpPr>
          <p:spPr>
            <a:xfrm rot="10800000">
              <a:off x="2637322" y="4922098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1" name="Google Shape;181;p6"/>
            <p:cNvSpPr/>
            <p:nvPr/>
          </p:nvSpPr>
          <p:spPr>
            <a:xfrm rot="10800000">
              <a:off x="3452273" y="4635752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2" name="Google Shape;182;p6"/>
            <p:cNvSpPr/>
            <p:nvPr/>
          </p:nvSpPr>
          <p:spPr>
            <a:xfrm rot="10800000">
              <a:off x="3180622" y="4635752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3" name="Google Shape;183;p6"/>
            <p:cNvSpPr/>
            <p:nvPr/>
          </p:nvSpPr>
          <p:spPr>
            <a:xfrm rot="10800000">
              <a:off x="3452273" y="4923810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4" name="Google Shape;184;p6"/>
            <p:cNvSpPr/>
            <p:nvPr/>
          </p:nvSpPr>
          <p:spPr>
            <a:xfrm rot="10800000">
              <a:off x="3180622" y="4923810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5" name="Google Shape;185;p6"/>
            <p:cNvSpPr/>
            <p:nvPr/>
          </p:nvSpPr>
          <p:spPr>
            <a:xfrm rot="10800000">
              <a:off x="3995573" y="4632327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6" name="Google Shape;186;p6"/>
            <p:cNvSpPr/>
            <p:nvPr/>
          </p:nvSpPr>
          <p:spPr>
            <a:xfrm rot="10800000">
              <a:off x="3723922" y="4632327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7" name="Google Shape;187;p6"/>
            <p:cNvSpPr/>
            <p:nvPr/>
          </p:nvSpPr>
          <p:spPr>
            <a:xfrm rot="10800000">
              <a:off x="3995573" y="4920385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8" name="Google Shape;188;p6"/>
            <p:cNvSpPr/>
            <p:nvPr/>
          </p:nvSpPr>
          <p:spPr>
            <a:xfrm rot="10800000">
              <a:off x="3723922" y="4920385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346186464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7"/>
          <p:cNvSpPr/>
          <p:nvPr/>
        </p:nvSpPr>
        <p:spPr>
          <a:xfrm>
            <a:off x="-188933" y="1539733"/>
            <a:ext cx="6914800" cy="3816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1" name="Google Shape;191;p7"/>
          <p:cNvSpPr txBox="1">
            <a:spLocks noGrp="1"/>
          </p:cNvSpPr>
          <p:nvPr>
            <p:ph type="title"/>
          </p:nvPr>
        </p:nvSpPr>
        <p:spPr>
          <a:xfrm>
            <a:off x="960000" y="2520967"/>
            <a:ext cx="5558800" cy="71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92" name="Google Shape;192;p7"/>
          <p:cNvSpPr txBox="1">
            <a:spLocks noGrp="1"/>
          </p:cNvSpPr>
          <p:nvPr>
            <p:ph type="subTitle" idx="1"/>
          </p:nvPr>
        </p:nvSpPr>
        <p:spPr>
          <a:xfrm>
            <a:off x="960000" y="3232967"/>
            <a:ext cx="5558800" cy="139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3" name="Google Shape;193;p7"/>
          <p:cNvSpPr/>
          <p:nvPr/>
        </p:nvSpPr>
        <p:spPr>
          <a:xfrm rot="10800000">
            <a:off x="5" y="5905233"/>
            <a:ext cx="2446800" cy="331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4" name="Google Shape;194;p7"/>
          <p:cNvSpPr/>
          <p:nvPr/>
        </p:nvSpPr>
        <p:spPr>
          <a:xfrm rot="-8100000">
            <a:off x="2782261" y="5885773"/>
            <a:ext cx="370524" cy="370524"/>
          </a:xfrm>
          <a:prstGeom prst="plus">
            <a:avLst>
              <a:gd name="adj" fmla="val 35578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5" name="Google Shape;195;p7"/>
          <p:cNvSpPr/>
          <p:nvPr/>
        </p:nvSpPr>
        <p:spPr>
          <a:xfrm>
            <a:off x="-226733" y="-707200"/>
            <a:ext cx="1667200" cy="1667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6" name="Google Shape;196;p7"/>
          <p:cNvSpPr/>
          <p:nvPr/>
        </p:nvSpPr>
        <p:spPr>
          <a:xfrm rot="-8100000">
            <a:off x="3239543" y="5885773"/>
            <a:ext cx="370524" cy="370524"/>
          </a:xfrm>
          <a:prstGeom prst="plus">
            <a:avLst>
              <a:gd name="adj" fmla="val 35578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10037421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8"/>
          <p:cNvSpPr/>
          <p:nvPr/>
        </p:nvSpPr>
        <p:spPr>
          <a:xfrm>
            <a:off x="1662533" y="-381567"/>
            <a:ext cx="8836000" cy="52808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9" name="Google Shape;199;p8"/>
          <p:cNvSpPr txBox="1">
            <a:spLocks noGrp="1"/>
          </p:cNvSpPr>
          <p:nvPr>
            <p:ph type="title"/>
          </p:nvPr>
        </p:nvSpPr>
        <p:spPr>
          <a:xfrm>
            <a:off x="4179200" y="3955000"/>
            <a:ext cx="3833600" cy="63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3333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endParaRPr/>
          </a:p>
        </p:txBody>
      </p:sp>
      <p:sp>
        <p:nvSpPr>
          <p:cNvPr id="200" name="Google Shape;200;p8"/>
          <p:cNvSpPr txBox="1">
            <a:spLocks noGrp="1"/>
          </p:cNvSpPr>
          <p:nvPr>
            <p:ph type="subTitle" idx="1"/>
          </p:nvPr>
        </p:nvSpPr>
        <p:spPr>
          <a:xfrm>
            <a:off x="1641400" y="2273000"/>
            <a:ext cx="8909200" cy="137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700"/>
              <a:buNone/>
              <a:defRPr sz="2667"/>
            </a:lvl1pPr>
            <a:lvl2pPr lvl="1" algn="ctr">
              <a:spcBef>
                <a:spcPts val="0"/>
              </a:spcBef>
              <a:spcAft>
                <a:spcPts val="0"/>
              </a:spcAft>
              <a:buSzPts val="1700"/>
              <a:buNone/>
              <a:defRPr sz="2267"/>
            </a:lvl2pPr>
            <a:lvl3pPr lvl="2" algn="ctr">
              <a:spcBef>
                <a:spcPts val="0"/>
              </a:spcBef>
              <a:spcAft>
                <a:spcPts val="0"/>
              </a:spcAft>
              <a:buSzPts val="1700"/>
              <a:buNone/>
              <a:defRPr sz="2267"/>
            </a:lvl3pPr>
            <a:lvl4pPr lvl="3" algn="ctr">
              <a:spcBef>
                <a:spcPts val="0"/>
              </a:spcBef>
              <a:spcAft>
                <a:spcPts val="0"/>
              </a:spcAft>
              <a:buSzPts val="1700"/>
              <a:buNone/>
              <a:defRPr sz="2267"/>
            </a:lvl4pPr>
            <a:lvl5pPr lvl="4" algn="ctr">
              <a:spcBef>
                <a:spcPts val="0"/>
              </a:spcBef>
              <a:spcAft>
                <a:spcPts val="0"/>
              </a:spcAft>
              <a:buSzPts val="1700"/>
              <a:buNone/>
              <a:defRPr sz="2267"/>
            </a:lvl5pPr>
            <a:lvl6pPr lvl="5" algn="ctr">
              <a:spcBef>
                <a:spcPts val="0"/>
              </a:spcBef>
              <a:spcAft>
                <a:spcPts val="0"/>
              </a:spcAft>
              <a:buSzPts val="1700"/>
              <a:buNone/>
              <a:defRPr sz="2267"/>
            </a:lvl6pPr>
            <a:lvl7pPr lvl="6" algn="ctr">
              <a:spcBef>
                <a:spcPts val="0"/>
              </a:spcBef>
              <a:spcAft>
                <a:spcPts val="0"/>
              </a:spcAft>
              <a:buSzPts val="1700"/>
              <a:buNone/>
              <a:defRPr sz="2267"/>
            </a:lvl7pPr>
            <a:lvl8pPr lvl="7" algn="ctr">
              <a:spcBef>
                <a:spcPts val="0"/>
              </a:spcBef>
              <a:spcAft>
                <a:spcPts val="0"/>
              </a:spcAft>
              <a:buSzPts val="1700"/>
              <a:buNone/>
              <a:defRPr sz="2267"/>
            </a:lvl8pPr>
            <a:lvl9pPr lvl="8" algn="ctr">
              <a:spcBef>
                <a:spcPts val="0"/>
              </a:spcBef>
              <a:spcAft>
                <a:spcPts val="0"/>
              </a:spcAft>
              <a:buSzPts val="1700"/>
              <a:buNone/>
              <a:defRPr sz="2267"/>
            </a:lvl9pPr>
          </a:lstStyle>
          <a:p>
            <a:endParaRPr/>
          </a:p>
        </p:txBody>
      </p:sp>
      <p:sp>
        <p:nvSpPr>
          <p:cNvPr id="201" name="Google Shape;201;p8"/>
          <p:cNvSpPr/>
          <p:nvPr/>
        </p:nvSpPr>
        <p:spPr>
          <a:xfrm rot="5400000">
            <a:off x="-511083" y="1076600"/>
            <a:ext cx="2538800" cy="3856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02" name="Google Shape;202;p8"/>
          <p:cNvSpPr/>
          <p:nvPr/>
        </p:nvSpPr>
        <p:spPr>
          <a:xfrm rot="8100000">
            <a:off x="556219" y="2793694"/>
            <a:ext cx="405031" cy="405031"/>
          </a:xfrm>
          <a:prstGeom prst="plus">
            <a:avLst>
              <a:gd name="adj" fmla="val 35578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03" name="Google Shape;203;p8"/>
          <p:cNvSpPr/>
          <p:nvPr/>
        </p:nvSpPr>
        <p:spPr>
          <a:xfrm rot="8100000">
            <a:off x="556219" y="3324036"/>
            <a:ext cx="405031" cy="405031"/>
          </a:xfrm>
          <a:prstGeom prst="plus">
            <a:avLst>
              <a:gd name="adj" fmla="val 35578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04" name="Google Shape;204;p8"/>
          <p:cNvSpPr/>
          <p:nvPr/>
        </p:nvSpPr>
        <p:spPr>
          <a:xfrm rot="5400000">
            <a:off x="10163451" y="1076600"/>
            <a:ext cx="2538800" cy="385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05" name="Google Shape;205;p8"/>
          <p:cNvSpPr/>
          <p:nvPr/>
        </p:nvSpPr>
        <p:spPr>
          <a:xfrm rot="8100000">
            <a:off x="11230753" y="2793694"/>
            <a:ext cx="405031" cy="405031"/>
          </a:xfrm>
          <a:prstGeom prst="plus">
            <a:avLst>
              <a:gd name="adj" fmla="val 35578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06" name="Google Shape;206;p8"/>
          <p:cNvSpPr/>
          <p:nvPr/>
        </p:nvSpPr>
        <p:spPr>
          <a:xfrm rot="8100000">
            <a:off x="11230753" y="3324036"/>
            <a:ext cx="405031" cy="405031"/>
          </a:xfrm>
          <a:prstGeom prst="plus">
            <a:avLst>
              <a:gd name="adj" fmla="val 35578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207" name="Google Shape;207;p8"/>
          <p:cNvGrpSpPr/>
          <p:nvPr/>
        </p:nvGrpSpPr>
        <p:grpSpPr>
          <a:xfrm>
            <a:off x="3307497" y="6178503"/>
            <a:ext cx="5577001" cy="536060"/>
            <a:chOff x="-79178" y="4632327"/>
            <a:chExt cx="4182751" cy="402045"/>
          </a:xfrm>
        </p:grpSpPr>
        <p:sp>
          <p:nvSpPr>
            <p:cNvPr id="208" name="Google Shape;208;p8"/>
            <p:cNvSpPr/>
            <p:nvPr/>
          </p:nvSpPr>
          <p:spPr>
            <a:xfrm rot="10800000">
              <a:off x="192473" y="4638315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9" name="Google Shape;209;p8"/>
            <p:cNvSpPr/>
            <p:nvPr/>
          </p:nvSpPr>
          <p:spPr>
            <a:xfrm rot="10800000">
              <a:off x="-79178" y="4638315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0" name="Google Shape;210;p8"/>
            <p:cNvSpPr/>
            <p:nvPr/>
          </p:nvSpPr>
          <p:spPr>
            <a:xfrm rot="10800000">
              <a:off x="192473" y="4926373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1" name="Google Shape;211;p8"/>
            <p:cNvSpPr/>
            <p:nvPr/>
          </p:nvSpPr>
          <p:spPr>
            <a:xfrm rot="10800000">
              <a:off x="-79178" y="4926373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2" name="Google Shape;212;p8"/>
            <p:cNvSpPr/>
            <p:nvPr/>
          </p:nvSpPr>
          <p:spPr>
            <a:xfrm rot="10800000">
              <a:off x="735773" y="4634890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3" name="Google Shape;213;p8"/>
            <p:cNvSpPr/>
            <p:nvPr/>
          </p:nvSpPr>
          <p:spPr>
            <a:xfrm rot="10800000">
              <a:off x="464122" y="4634890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4" name="Google Shape;214;p8"/>
            <p:cNvSpPr/>
            <p:nvPr/>
          </p:nvSpPr>
          <p:spPr>
            <a:xfrm rot="10800000">
              <a:off x="735773" y="4922948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5" name="Google Shape;215;p8"/>
            <p:cNvSpPr/>
            <p:nvPr/>
          </p:nvSpPr>
          <p:spPr>
            <a:xfrm rot="10800000">
              <a:off x="464122" y="4922948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6" name="Google Shape;216;p8"/>
            <p:cNvSpPr/>
            <p:nvPr/>
          </p:nvSpPr>
          <p:spPr>
            <a:xfrm rot="10800000">
              <a:off x="1279073" y="4636602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7" name="Google Shape;217;p8"/>
            <p:cNvSpPr/>
            <p:nvPr/>
          </p:nvSpPr>
          <p:spPr>
            <a:xfrm rot="10800000">
              <a:off x="1007422" y="4636602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8" name="Google Shape;218;p8"/>
            <p:cNvSpPr/>
            <p:nvPr/>
          </p:nvSpPr>
          <p:spPr>
            <a:xfrm rot="10800000">
              <a:off x="1279073" y="4924660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9" name="Google Shape;219;p8"/>
            <p:cNvSpPr/>
            <p:nvPr/>
          </p:nvSpPr>
          <p:spPr>
            <a:xfrm rot="10800000">
              <a:off x="1007422" y="4924660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0" name="Google Shape;220;p8"/>
            <p:cNvSpPr/>
            <p:nvPr/>
          </p:nvSpPr>
          <p:spPr>
            <a:xfrm rot="10800000">
              <a:off x="1822373" y="4633177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1" name="Google Shape;221;p8"/>
            <p:cNvSpPr/>
            <p:nvPr/>
          </p:nvSpPr>
          <p:spPr>
            <a:xfrm rot="10800000">
              <a:off x="1550722" y="4633177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2" name="Google Shape;222;p8"/>
            <p:cNvSpPr/>
            <p:nvPr/>
          </p:nvSpPr>
          <p:spPr>
            <a:xfrm rot="10800000">
              <a:off x="1822373" y="4921235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3" name="Google Shape;223;p8"/>
            <p:cNvSpPr/>
            <p:nvPr/>
          </p:nvSpPr>
          <p:spPr>
            <a:xfrm rot="10800000">
              <a:off x="1550722" y="4921235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4" name="Google Shape;224;p8"/>
            <p:cNvSpPr/>
            <p:nvPr/>
          </p:nvSpPr>
          <p:spPr>
            <a:xfrm rot="10800000">
              <a:off x="2365673" y="4637465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5" name="Google Shape;225;p8"/>
            <p:cNvSpPr/>
            <p:nvPr/>
          </p:nvSpPr>
          <p:spPr>
            <a:xfrm rot="10800000">
              <a:off x="2094022" y="4637465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6" name="Google Shape;226;p8"/>
            <p:cNvSpPr/>
            <p:nvPr/>
          </p:nvSpPr>
          <p:spPr>
            <a:xfrm rot="10800000">
              <a:off x="2365673" y="4925523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7" name="Google Shape;227;p8"/>
            <p:cNvSpPr/>
            <p:nvPr/>
          </p:nvSpPr>
          <p:spPr>
            <a:xfrm rot="10800000">
              <a:off x="2094022" y="4925523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8" name="Google Shape;228;p8"/>
            <p:cNvSpPr/>
            <p:nvPr/>
          </p:nvSpPr>
          <p:spPr>
            <a:xfrm rot="10800000">
              <a:off x="2908973" y="4634040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9" name="Google Shape;229;p8"/>
            <p:cNvSpPr/>
            <p:nvPr/>
          </p:nvSpPr>
          <p:spPr>
            <a:xfrm rot="10800000">
              <a:off x="2637322" y="4634040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0" name="Google Shape;230;p8"/>
            <p:cNvSpPr/>
            <p:nvPr/>
          </p:nvSpPr>
          <p:spPr>
            <a:xfrm rot="10800000">
              <a:off x="2908973" y="4922098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1" name="Google Shape;231;p8"/>
            <p:cNvSpPr/>
            <p:nvPr/>
          </p:nvSpPr>
          <p:spPr>
            <a:xfrm rot="10800000">
              <a:off x="2637322" y="4922098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2" name="Google Shape;232;p8"/>
            <p:cNvSpPr/>
            <p:nvPr/>
          </p:nvSpPr>
          <p:spPr>
            <a:xfrm rot="10800000">
              <a:off x="3452273" y="4635752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3" name="Google Shape;233;p8"/>
            <p:cNvSpPr/>
            <p:nvPr/>
          </p:nvSpPr>
          <p:spPr>
            <a:xfrm rot="10800000">
              <a:off x="3180622" y="4635752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4" name="Google Shape;234;p8"/>
            <p:cNvSpPr/>
            <p:nvPr/>
          </p:nvSpPr>
          <p:spPr>
            <a:xfrm rot="10800000">
              <a:off x="3452273" y="4923810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5" name="Google Shape;235;p8"/>
            <p:cNvSpPr/>
            <p:nvPr/>
          </p:nvSpPr>
          <p:spPr>
            <a:xfrm rot="10800000">
              <a:off x="3180622" y="4923810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6" name="Google Shape;236;p8"/>
            <p:cNvSpPr/>
            <p:nvPr/>
          </p:nvSpPr>
          <p:spPr>
            <a:xfrm rot="10800000">
              <a:off x="3995573" y="4632327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7" name="Google Shape;237;p8"/>
            <p:cNvSpPr/>
            <p:nvPr/>
          </p:nvSpPr>
          <p:spPr>
            <a:xfrm rot="10800000">
              <a:off x="3723922" y="4632327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8" name="Google Shape;238;p8"/>
            <p:cNvSpPr/>
            <p:nvPr/>
          </p:nvSpPr>
          <p:spPr>
            <a:xfrm rot="10800000">
              <a:off x="3995573" y="4920385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9" name="Google Shape;239;p8"/>
            <p:cNvSpPr/>
            <p:nvPr/>
          </p:nvSpPr>
          <p:spPr>
            <a:xfrm rot="10800000">
              <a:off x="3723922" y="4920385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416764945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9"/>
          <p:cNvSpPr txBox="1">
            <a:spLocks noGrp="1"/>
          </p:cNvSpPr>
          <p:nvPr>
            <p:ph type="title"/>
          </p:nvPr>
        </p:nvSpPr>
        <p:spPr>
          <a:xfrm>
            <a:off x="1471600" y="2558633"/>
            <a:ext cx="5393600" cy="197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endParaRPr/>
          </a:p>
        </p:txBody>
      </p:sp>
      <p:sp>
        <p:nvSpPr>
          <p:cNvPr id="242" name="Google Shape;242;p9"/>
          <p:cNvSpPr txBox="1">
            <a:spLocks noGrp="1"/>
          </p:cNvSpPr>
          <p:nvPr>
            <p:ph type="subTitle" idx="1"/>
          </p:nvPr>
        </p:nvSpPr>
        <p:spPr>
          <a:xfrm>
            <a:off x="1471600" y="4651833"/>
            <a:ext cx="5393600" cy="16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243" name="Google Shape;243;p9"/>
          <p:cNvSpPr/>
          <p:nvPr/>
        </p:nvSpPr>
        <p:spPr>
          <a:xfrm>
            <a:off x="9750867" y="709800"/>
            <a:ext cx="2446800" cy="331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44" name="Google Shape;244;p9"/>
          <p:cNvSpPr/>
          <p:nvPr/>
        </p:nvSpPr>
        <p:spPr>
          <a:xfrm rot="2700000">
            <a:off x="9044889" y="690339"/>
            <a:ext cx="370524" cy="370524"/>
          </a:xfrm>
          <a:prstGeom prst="plus">
            <a:avLst>
              <a:gd name="adj" fmla="val 35578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45" name="Google Shape;245;p9"/>
          <p:cNvSpPr/>
          <p:nvPr/>
        </p:nvSpPr>
        <p:spPr>
          <a:xfrm rot="10800000">
            <a:off x="10757205" y="5478633"/>
            <a:ext cx="1667200" cy="1667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46" name="Google Shape;246;p9"/>
          <p:cNvSpPr/>
          <p:nvPr/>
        </p:nvSpPr>
        <p:spPr>
          <a:xfrm rot="2700000">
            <a:off x="8587606" y="690339"/>
            <a:ext cx="370524" cy="370524"/>
          </a:xfrm>
          <a:prstGeom prst="plus">
            <a:avLst>
              <a:gd name="adj" fmla="val 35578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247" name="Google Shape;247;p9"/>
          <p:cNvGrpSpPr/>
          <p:nvPr/>
        </p:nvGrpSpPr>
        <p:grpSpPr>
          <a:xfrm rot="-5400000">
            <a:off x="-2278370" y="3160970"/>
            <a:ext cx="5577001" cy="536060"/>
            <a:chOff x="-79178" y="4632327"/>
            <a:chExt cx="4182751" cy="402045"/>
          </a:xfrm>
        </p:grpSpPr>
        <p:sp>
          <p:nvSpPr>
            <p:cNvPr id="248" name="Google Shape;248;p9"/>
            <p:cNvSpPr/>
            <p:nvPr/>
          </p:nvSpPr>
          <p:spPr>
            <a:xfrm rot="10800000">
              <a:off x="192473" y="4638315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9" name="Google Shape;249;p9"/>
            <p:cNvSpPr/>
            <p:nvPr/>
          </p:nvSpPr>
          <p:spPr>
            <a:xfrm rot="10800000">
              <a:off x="-79178" y="4638315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0" name="Google Shape;250;p9"/>
            <p:cNvSpPr/>
            <p:nvPr/>
          </p:nvSpPr>
          <p:spPr>
            <a:xfrm rot="10800000">
              <a:off x="192473" y="4926373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1" name="Google Shape;251;p9"/>
            <p:cNvSpPr/>
            <p:nvPr/>
          </p:nvSpPr>
          <p:spPr>
            <a:xfrm rot="10800000">
              <a:off x="-79178" y="4926373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2" name="Google Shape;252;p9"/>
            <p:cNvSpPr/>
            <p:nvPr/>
          </p:nvSpPr>
          <p:spPr>
            <a:xfrm rot="10800000">
              <a:off x="735773" y="4634890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3" name="Google Shape;253;p9"/>
            <p:cNvSpPr/>
            <p:nvPr/>
          </p:nvSpPr>
          <p:spPr>
            <a:xfrm rot="10800000">
              <a:off x="464122" y="4634890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4" name="Google Shape;254;p9"/>
            <p:cNvSpPr/>
            <p:nvPr/>
          </p:nvSpPr>
          <p:spPr>
            <a:xfrm rot="10800000">
              <a:off x="735773" y="4922948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5" name="Google Shape;255;p9"/>
            <p:cNvSpPr/>
            <p:nvPr/>
          </p:nvSpPr>
          <p:spPr>
            <a:xfrm rot="10800000">
              <a:off x="464122" y="4922948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6" name="Google Shape;256;p9"/>
            <p:cNvSpPr/>
            <p:nvPr/>
          </p:nvSpPr>
          <p:spPr>
            <a:xfrm rot="10800000">
              <a:off x="1279073" y="4636602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7" name="Google Shape;257;p9"/>
            <p:cNvSpPr/>
            <p:nvPr/>
          </p:nvSpPr>
          <p:spPr>
            <a:xfrm rot="10800000">
              <a:off x="1007422" y="4636602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8" name="Google Shape;258;p9"/>
            <p:cNvSpPr/>
            <p:nvPr/>
          </p:nvSpPr>
          <p:spPr>
            <a:xfrm rot="10800000">
              <a:off x="1279073" y="4924660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9" name="Google Shape;259;p9"/>
            <p:cNvSpPr/>
            <p:nvPr/>
          </p:nvSpPr>
          <p:spPr>
            <a:xfrm rot="10800000">
              <a:off x="1007422" y="4924660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0" name="Google Shape;260;p9"/>
            <p:cNvSpPr/>
            <p:nvPr/>
          </p:nvSpPr>
          <p:spPr>
            <a:xfrm rot="10800000">
              <a:off x="1822373" y="4633177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1" name="Google Shape;261;p9"/>
            <p:cNvSpPr/>
            <p:nvPr/>
          </p:nvSpPr>
          <p:spPr>
            <a:xfrm rot="10800000">
              <a:off x="1550722" y="4633177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2" name="Google Shape;262;p9"/>
            <p:cNvSpPr/>
            <p:nvPr/>
          </p:nvSpPr>
          <p:spPr>
            <a:xfrm rot="10800000">
              <a:off x="1822373" y="4921235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3" name="Google Shape;263;p9"/>
            <p:cNvSpPr/>
            <p:nvPr/>
          </p:nvSpPr>
          <p:spPr>
            <a:xfrm rot="10800000">
              <a:off x="1550722" y="4921235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4" name="Google Shape;264;p9"/>
            <p:cNvSpPr/>
            <p:nvPr/>
          </p:nvSpPr>
          <p:spPr>
            <a:xfrm rot="10800000">
              <a:off x="2365673" y="4637465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5" name="Google Shape;265;p9"/>
            <p:cNvSpPr/>
            <p:nvPr/>
          </p:nvSpPr>
          <p:spPr>
            <a:xfrm rot="10800000">
              <a:off x="2094022" y="4637465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6" name="Google Shape;266;p9"/>
            <p:cNvSpPr/>
            <p:nvPr/>
          </p:nvSpPr>
          <p:spPr>
            <a:xfrm rot="10800000">
              <a:off x="2365673" y="4925523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7" name="Google Shape;267;p9"/>
            <p:cNvSpPr/>
            <p:nvPr/>
          </p:nvSpPr>
          <p:spPr>
            <a:xfrm rot="10800000">
              <a:off x="2094022" y="4925523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8" name="Google Shape;268;p9"/>
            <p:cNvSpPr/>
            <p:nvPr/>
          </p:nvSpPr>
          <p:spPr>
            <a:xfrm rot="10800000">
              <a:off x="2908973" y="4634040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9" name="Google Shape;269;p9"/>
            <p:cNvSpPr/>
            <p:nvPr/>
          </p:nvSpPr>
          <p:spPr>
            <a:xfrm rot="10800000">
              <a:off x="2637322" y="4634040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0" name="Google Shape;270;p9"/>
            <p:cNvSpPr/>
            <p:nvPr/>
          </p:nvSpPr>
          <p:spPr>
            <a:xfrm rot="10800000">
              <a:off x="2908973" y="4922098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1" name="Google Shape;271;p9"/>
            <p:cNvSpPr/>
            <p:nvPr/>
          </p:nvSpPr>
          <p:spPr>
            <a:xfrm rot="10800000">
              <a:off x="2637322" y="4922098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2" name="Google Shape;272;p9"/>
            <p:cNvSpPr/>
            <p:nvPr/>
          </p:nvSpPr>
          <p:spPr>
            <a:xfrm rot="10800000">
              <a:off x="3452273" y="4635752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3" name="Google Shape;273;p9"/>
            <p:cNvSpPr/>
            <p:nvPr/>
          </p:nvSpPr>
          <p:spPr>
            <a:xfrm rot="10800000">
              <a:off x="3180622" y="4635752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4" name="Google Shape;274;p9"/>
            <p:cNvSpPr/>
            <p:nvPr/>
          </p:nvSpPr>
          <p:spPr>
            <a:xfrm rot="10800000">
              <a:off x="3452273" y="4923810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5" name="Google Shape;275;p9"/>
            <p:cNvSpPr/>
            <p:nvPr/>
          </p:nvSpPr>
          <p:spPr>
            <a:xfrm rot="10800000">
              <a:off x="3180622" y="4923810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6" name="Google Shape;276;p9"/>
            <p:cNvSpPr/>
            <p:nvPr/>
          </p:nvSpPr>
          <p:spPr>
            <a:xfrm rot="10800000">
              <a:off x="3995573" y="4632327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7" name="Google Shape;277;p9"/>
            <p:cNvSpPr/>
            <p:nvPr/>
          </p:nvSpPr>
          <p:spPr>
            <a:xfrm rot="10800000">
              <a:off x="3723922" y="4632327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8" name="Google Shape;278;p9"/>
            <p:cNvSpPr/>
            <p:nvPr/>
          </p:nvSpPr>
          <p:spPr>
            <a:xfrm rot="10800000">
              <a:off x="3995573" y="4920385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9" name="Google Shape;279;p9"/>
            <p:cNvSpPr/>
            <p:nvPr/>
          </p:nvSpPr>
          <p:spPr>
            <a:xfrm rot="10800000">
              <a:off x="3723922" y="4920385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112421410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10"/>
          <p:cNvSpPr txBox="1">
            <a:spLocks noGrp="1"/>
          </p:cNvSpPr>
          <p:nvPr>
            <p:ph type="title"/>
          </p:nvPr>
        </p:nvSpPr>
        <p:spPr>
          <a:xfrm>
            <a:off x="6137000" y="771067"/>
            <a:ext cx="4443200" cy="162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4800"/>
              <a:buNone/>
              <a:defRPr b="0">
                <a:solidFill>
                  <a:schemeClr val="accent1"/>
                </a:solidFill>
                <a:latin typeface="Oswald Medium"/>
                <a:ea typeface="Oswald Medium"/>
                <a:cs typeface="Oswald Medium"/>
                <a:sym typeface="Oswald Medium"/>
              </a:defRPr>
            </a:lvl1pPr>
            <a:lvl2pPr lvl="1">
              <a:spcBef>
                <a:spcPts val="2133"/>
              </a:spcBef>
              <a:spcAft>
                <a:spcPts val="0"/>
              </a:spcAft>
              <a:buSzPts val="3500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282" name="Google Shape;282;p10"/>
          <p:cNvSpPr/>
          <p:nvPr/>
        </p:nvSpPr>
        <p:spPr>
          <a:xfrm rot="10800000">
            <a:off x="-12" y="5612163"/>
            <a:ext cx="2084000" cy="2824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83" name="Google Shape;283;p10"/>
          <p:cNvSpPr/>
          <p:nvPr/>
        </p:nvSpPr>
        <p:spPr>
          <a:xfrm rot="-8100000">
            <a:off x="2693047" y="5595473"/>
            <a:ext cx="315652" cy="315652"/>
          </a:xfrm>
          <a:prstGeom prst="plus">
            <a:avLst>
              <a:gd name="adj" fmla="val 35578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84" name="Google Shape;284;p10"/>
          <p:cNvSpPr/>
          <p:nvPr/>
        </p:nvSpPr>
        <p:spPr>
          <a:xfrm rot="-8100000">
            <a:off x="2303569" y="5595473"/>
            <a:ext cx="315652" cy="315652"/>
          </a:xfrm>
          <a:prstGeom prst="plus">
            <a:avLst>
              <a:gd name="adj" fmla="val 35578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85" name="Google Shape;285;p10"/>
          <p:cNvSpPr/>
          <p:nvPr/>
        </p:nvSpPr>
        <p:spPr>
          <a:xfrm>
            <a:off x="-594767" y="-330167"/>
            <a:ext cx="1955600" cy="19556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286" name="Google Shape;286;p10"/>
          <p:cNvGrpSpPr/>
          <p:nvPr/>
        </p:nvGrpSpPr>
        <p:grpSpPr>
          <a:xfrm rot="-5400000">
            <a:off x="9135464" y="3160970"/>
            <a:ext cx="5577001" cy="536060"/>
            <a:chOff x="-79178" y="4632327"/>
            <a:chExt cx="4182751" cy="402045"/>
          </a:xfrm>
        </p:grpSpPr>
        <p:sp>
          <p:nvSpPr>
            <p:cNvPr id="287" name="Google Shape;287;p10"/>
            <p:cNvSpPr/>
            <p:nvPr/>
          </p:nvSpPr>
          <p:spPr>
            <a:xfrm rot="10800000">
              <a:off x="192473" y="4638315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8" name="Google Shape;288;p10"/>
            <p:cNvSpPr/>
            <p:nvPr/>
          </p:nvSpPr>
          <p:spPr>
            <a:xfrm rot="10800000">
              <a:off x="-79178" y="4638315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9" name="Google Shape;289;p10"/>
            <p:cNvSpPr/>
            <p:nvPr/>
          </p:nvSpPr>
          <p:spPr>
            <a:xfrm rot="10800000">
              <a:off x="192473" y="4926373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0" name="Google Shape;290;p10"/>
            <p:cNvSpPr/>
            <p:nvPr/>
          </p:nvSpPr>
          <p:spPr>
            <a:xfrm rot="10800000">
              <a:off x="-79178" y="4926373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1" name="Google Shape;291;p10"/>
            <p:cNvSpPr/>
            <p:nvPr/>
          </p:nvSpPr>
          <p:spPr>
            <a:xfrm rot="10800000">
              <a:off x="735773" y="4634890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2" name="Google Shape;292;p10"/>
            <p:cNvSpPr/>
            <p:nvPr/>
          </p:nvSpPr>
          <p:spPr>
            <a:xfrm rot="10800000">
              <a:off x="464122" y="4634890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3" name="Google Shape;293;p10"/>
            <p:cNvSpPr/>
            <p:nvPr/>
          </p:nvSpPr>
          <p:spPr>
            <a:xfrm rot="10800000">
              <a:off x="735773" y="4922948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4" name="Google Shape;294;p10"/>
            <p:cNvSpPr/>
            <p:nvPr/>
          </p:nvSpPr>
          <p:spPr>
            <a:xfrm rot="10800000">
              <a:off x="464122" y="4922948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5" name="Google Shape;295;p10"/>
            <p:cNvSpPr/>
            <p:nvPr/>
          </p:nvSpPr>
          <p:spPr>
            <a:xfrm rot="10800000">
              <a:off x="1279073" y="4636602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6" name="Google Shape;296;p10"/>
            <p:cNvSpPr/>
            <p:nvPr/>
          </p:nvSpPr>
          <p:spPr>
            <a:xfrm rot="10800000">
              <a:off x="1007422" y="4636602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7" name="Google Shape;297;p10"/>
            <p:cNvSpPr/>
            <p:nvPr/>
          </p:nvSpPr>
          <p:spPr>
            <a:xfrm rot="10800000">
              <a:off x="1279073" y="4924660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8" name="Google Shape;298;p10"/>
            <p:cNvSpPr/>
            <p:nvPr/>
          </p:nvSpPr>
          <p:spPr>
            <a:xfrm rot="10800000">
              <a:off x="1007422" y="4924660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9" name="Google Shape;299;p10"/>
            <p:cNvSpPr/>
            <p:nvPr/>
          </p:nvSpPr>
          <p:spPr>
            <a:xfrm rot="10800000">
              <a:off x="1822373" y="4633177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0" name="Google Shape;300;p10"/>
            <p:cNvSpPr/>
            <p:nvPr/>
          </p:nvSpPr>
          <p:spPr>
            <a:xfrm rot="10800000">
              <a:off x="1550722" y="4633177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1" name="Google Shape;301;p10"/>
            <p:cNvSpPr/>
            <p:nvPr/>
          </p:nvSpPr>
          <p:spPr>
            <a:xfrm rot="10800000">
              <a:off x="1822373" y="4921235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2" name="Google Shape;302;p10"/>
            <p:cNvSpPr/>
            <p:nvPr/>
          </p:nvSpPr>
          <p:spPr>
            <a:xfrm rot="10800000">
              <a:off x="1550722" y="4921235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3" name="Google Shape;303;p10"/>
            <p:cNvSpPr/>
            <p:nvPr/>
          </p:nvSpPr>
          <p:spPr>
            <a:xfrm rot="10800000">
              <a:off x="2365673" y="4637465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4" name="Google Shape;304;p10"/>
            <p:cNvSpPr/>
            <p:nvPr/>
          </p:nvSpPr>
          <p:spPr>
            <a:xfrm rot="10800000">
              <a:off x="2094022" y="4637465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5" name="Google Shape;305;p10"/>
            <p:cNvSpPr/>
            <p:nvPr/>
          </p:nvSpPr>
          <p:spPr>
            <a:xfrm rot="10800000">
              <a:off x="2365673" y="4925523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6" name="Google Shape;306;p10"/>
            <p:cNvSpPr/>
            <p:nvPr/>
          </p:nvSpPr>
          <p:spPr>
            <a:xfrm rot="10800000">
              <a:off x="2094022" y="4925523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7" name="Google Shape;307;p10"/>
            <p:cNvSpPr/>
            <p:nvPr/>
          </p:nvSpPr>
          <p:spPr>
            <a:xfrm rot="10800000">
              <a:off x="2908973" y="4634040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8" name="Google Shape;308;p10"/>
            <p:cNvSpPr/>
            <p:nvPr/>
          </p:nvSpPr>
          <p:spPr>
            <a:xfrm rot="10800000">
              <a:off x="2637322" y="4634040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9" name="Google Shape;309;p10"/>
            <p:cNvSpPr/>
            <p:nvPr/>
          </p:nvSpPr>
          <p:spPr>
            <a:xfrm rot="10800000">
              <a:off x="2908973" y="4922098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0" name="Google Shape;310;p10"/>
            <p:cNvSpPr/>
            <p:nvPr/>
          </p:nvSpPr>
          <p:spPr>
            <a:xfrm rot="10800000">
              <a:off x="2637322" y="4922098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1" name="Google Shape;311;p10"/>
            <p:cNvSpPr/>
            <p:nvPr/>
          </p:nvSpPr>
          <p:spPr>
            <a:xfrm rot="10800000">
              <a:off x="3452273" y="4635752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2" name="Google Shape;312;p10"/>
            <p:cNvSpPr/>
            <p:nvPr/>
          </p:nvSpPr>
          <p:spPr>
            <a:xfrm rot="10800000">
              <a:off x="3180622" y="4635752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3" name="Google Shape;313;p10"/>
            <p:cNvSpPr/>
            <p:nvPr/>
          </p:nvSpPr>
          <p:spPr>
            <a:xfrm rot="10800000">
              <a:off x="3452273" y="4923810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4" name="Google Shape;314;p10"/>
            <p:cNvSpPr/>
            <p:nvPr/>
          </p:nvSpPr>
          <p:spPr>
            <a:xfrm rot="10800000">
              <a:off x="3180622" y="4923810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5" name="Google Shape;315;p10"/>
            <p:cNvSpPr/>
            <p:nvPr/>
          </p:nvSpPr>
          <p:spPr>
            <a:xfrm rot="10800000">
              <a:off x="3995573" y="4632327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6" name="Google Shape;316;p10"/>
            <p:cNvSpPr/>
            <p:nvPr/>
          </p:nvSpPr>
          <p:spPr>
            <a:xfrm rot="10800000">
              <a:off x="3723922" y="4632327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7" name="Google Shape;317;p10"/>
            <p:cNvSpPr/>
            <p:nvPr/>
          </p:nvSpPr>
          <p:spPr>
            <a:xfrm rot="10800000">
              <a:off x="3995573" y="4920385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8" name="Google Shape;318;p10"/>
            <p:cNvSpPr/>
            <p:nvPr/>
          </p:nvSpPr>
          <p:spPr>
            <a:xfrm rot="10800000">
              <a:off x="3723922" y="4920385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334665278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0" name="Google Shape;320;p11"/>
          <p:cNvGrpSpPr/>
          <p:nvPr/>
        </p:nvGrpSpPr>
        <p:grpSpPr>
          <a:xfrm>
            <a:off x="3307497" y="6291137"/>
            <a:ext cx="5577001" cy="536060"/>
            <a:chOff x="-79178" y="4632327"/>
            <a:chExt cx="4182751" cy="402045"/>
          </a:xfrm>
        </p:grpSpPr>
        <p:sp>
          <p:nvSpPr>
            <p:cNvPr id="321" name="Google Shape;321;p11"/>
            <p:cNvSpPr/>
            <p:nvPr/>
          </p:nvSpPr>
          <p:spPr>
            <a:xfrm rot="10800000">
              <a:off x="192473" y="4638315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2" name="Google Shape;322;p11"/>
            <p:cNvSpPr/>
            <p:nvPr/>
          </p:nvSpPr>
          <p:spPr>
            <a:xfrm rot="10800000">
              <a:off x="-79178" y="4638315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3" name="Google Shape;323;p11"/>
            <p:cNvSpPr/>
            <p:nvPr/>
          </p:nvSpPr>
          <p:spPr>
            <a:xfrm rot="10800000">
              <a:off x="192473" y="4926373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4" name="Google Shape;324;p11"/>
            <p:cNvSpPr/>
            <p:nvPr/>
          </p:nvSpPr>
          <p:spPr>
            <a:xfrm rot="10800000">
              <a:off x="-79178" y="4926373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5" name="Google Shape;325;p11"/>
            <p:cNvSpPr/>
            <p:nvPr/>
          </p:nvSpPr>
          <p:spPr>
            <a:xfrm rot="10800000">
              <a:off x="735773" y="4634890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6" name="Google Shape;326;p11"/>
            <p:cNvSpPr/>
            <p:nvPr/>
          </p:nvSpPr>
          <p:spPr>
            <a:xfrm rot="10800000">
              <a:off x="464122" y="4634890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7" name="Google Shape;327;p11"/>
            <p:cNvSpPr/>
            <p:nvPr/>
          </p:nvSpPr>
          <p:spPr>
            <a:xfrm rot="10800000">
              <a:off x="735773" y="4922948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8" name="Google Shape;328;p11"/>
            <p:cNvSpPr/>
            <p:nvPr/>
          </p:nvSpPr>
          <p:spPr>
            <a:xfrm rot="10800000">
              <a:off x="464122" y="4922948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9" name="Google Shape;329;p11"/>
            <p:cNvSpPr/>
            <p:nvPr/>
          </p:nvSpPr>
          <p:spPr>
            <a:xfrm rot="10800000">
              <a:off x="1279073" y="4636602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0" name="Google Shape;330;p11"/>
            <p:cNvSpPr/>
            <p:nvPr/>
          </p:nvSpPr>
          <p:spPr>
            <a:xfrm rot="10800000">
              <a:off x="1007422" y="4636602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1" name="Google Shape;331;p11"/>
            <p:cNvSpPr/>
            <p:nvPr/>
          </p:nvSpPr>
          <p:spPr>
            <a:xfrm rot="10800000">
              <a:off x="1279073" y="4924660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2" name="Google Shape;332;p11"/>
            <p:cNvSpPr/>
            <p:nvPr/>
          </p:nvSpPr>
          <p:spPr>
            <a:xfrm rot="10800000">
              <a:off x="1007422" y="4924660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3" name="Google Shape;333;p11"/>
            <p:cNvSpPr/>
            <p:nvPr/>
          </p:nvSpPr>
          <p:spPr>
            <a:xfrm rot="10800000">
              <a:off x="1822373" y="4633177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4" name="Google Shape;334;p11"/>
            <p:cNvSpPr/>
            <p:nvPr/>
          </p:nvSpPr>
          <p:spPr>
            <a:xfrm rot="10800000">
              <a:off x="1550722" y="4633177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5" name="Google Shape;335;p11"/>
            <p:cNvSpPr/>
            <p:nvPr/>
          </p:nvSpPr>
          <p:spPr>
            <a:xfrm rot="10800000">
              <a:off x="1822373" y="4921235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6" name="Google Shape;336;p11"/>
            <p:cNvSpPr/>
            <p:nvPr/>
          </p:nvSpPr>
          <p:spPr>
            <a:xfrm rot="10800000">
              <a:off x="1550722" y="4921235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7" name="Google Shape;337;p11"/>
            <p:cNvSpPr/>
            <p:nvPr/>
          </p:nvSpPr>
          <p:spPr>
            <a:xfrm rot="10800000">
              <a:off x="2365673" y="4637465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8" name="Google Shape;338;p11"/>
            <p:cNvSpPr/>
            <p:nvPr/>
          </p:nvSpPr>
          <p:spPr>
            <a:xfrm rot="10800000">
              <a:off x="2094022" y="4637465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9" name="Google Shape;339;p11"/>
            <p:cNvSpPr/>
            <p:nvPr/>
          </p:nvSpPr>
          <p:spPr>
            <a:xfrm rot="10800000">
              <a:off x="2365673" y="4925523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0" name="Google Shape;340;p11"/>
            <p:cNvSpPr/>
            <p:nvPr/>
          </p:nvSpPr>
          <p:spPr>
            <a:xfrm rot="10800000">
              <a:off x="2094022" y="4925523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1" name="Google Shape;341;p11"/>
            <p:cNvSpPr/>
            <p:nvPr/>
          </p:nvSpPr>
          <p:spPr>
            <a:xfrm rot="10800000">
              <a:off x="2908973" y="4634040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2" name="Google Shape;342;p11"/>
            <p:cNvSpPr/>
            <p:nvPr/>
          </p:nvSpPr>
          <p:spPr>
            <a:xfrm rot="10800000">
              <a:off x="2637322" y="4634040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3" name="Google Shape;343;p11"/>
            <p:cNvSpPr/>
            <p:nvPr/>
          </p:nvSpPr>
          <p:spPr>
            <a:xfrm rot="10800000">
              <a:off x="2908973" y="4922098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4" name="Google Shape;344;p11"/>
            <p:cNvSpPr/>
            <p:nvPr/>
          </p:nvSpPr>
          <p:spPr>
            <a:xfrm rot="10800000">
              <a:off x="2637322" y="4922098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5" name="Google Shape;345;p11"/>
            <p:cNvSpPr/>
            <p:nvPr/>
          </p:nvSpPr>
          <p:spPr>
            <a:xfrm rot="10800000">
              <a:off x="3452273" y="4635752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6" name="Google Shape;346;p11"/>
            <p:cNvSpPr/>
            <p:nvPr/>
          </p:nvSpPr>
          <p:spPr>
            <a:xfrm rot="10800000">
              <a:off x="3180622" y="4635752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7" name="Google Shape;347;p11"/>
            <p:cNvSpPr/>
            <p:nvPr/>
          </p:nvSpPr>
          <p:spPr>
            <a:xfrm rot="10800000">
              <a:off x="3452273" y="4923810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8" name="Google Shape;348;p11"/>
            <p:cNvSpPr/>
            <p:nvPr/>
          </p:nvSpPr>
          <p:spPr>
            <a:xfrm rot="10800000">
              <a:off x="3180622" y="4923810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9" name="Google Shape;349;p11"/>
            <p:cNvSpPr/>
            <p:nvPr/>
          </p:nvSpPr>
          <p:spPr>
            <a:xfrm rot="10800000">
              <a:off x="3995573" y="4632327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0" name="Google Shape;350;p11"/>
            <p:cNvSpPr/>
            <p:nvPr/>
          </p:nvSpPr>
          <p:spPr>
            <a:xfrm rot="10800000">
              <a:off x="3723922" y="4632327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1" name="Google Shape;351;p11"/>
            <p:cNvSpPr/>
            <p:nvPr/>
          </p:nvSpPr>
          <p:spPr>
            <a:xfrm rot="10800000">
              <a:off x="3995573" y="4920385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2" name="Google Shape;352;p11"/>
            <p:cNvSpPr/>
            <p:nvPr/>
          </p:nvSpPr>
          <p:spPr>
            <a:xfrm rot="10800000">
              <a:off x="3723922" y="4920385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353" name="Google Shape;353;p11"/>
          <p:cNvSpPr/>
          <p:nvPr/>
        </p:nvSpPr>
        <p:spPr>
          <a:xfrm>
            <a:off x="0" y="2213333"/>
            <a:ext cx="10113600" cy="24932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54" name="Google Shape;354;p11"/>
          <p:cNvSpPr txBox="1">
            <a:spLocks noGrp="1"/>
          </p:cNvSpPr>
          <p:nvPr>
            <p:ph type="title" hasCustomPrompt="1"/>
          </p:nvPr>
        </p:nvSpPr>
        <p:spPr>
          <a:xfrm>
            <a:off x="2078167" y="2213333"/>
            <a:ext cx="8035600" cy="2601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355" name="Google Shape;355;p11"/>
          <p:cNvSpPr txBox="1">
            <a:spLocks noGrp="1"/>
          </p:cNvSpPr>
          <p:nvPr>
            <p:ph type="body" idx="1"/>
          </p:nvPr>
        </p:nvSpPr>
        <p:spPr>
          <a:xfrm>
            <a:off x="2660800" y="4706533"/>
            <a:ext cx="6870400" cy="56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2133">
                <a:solidFill>
                  <a:schemeClr val="accent1"/>
                </a:solidFill>
              </a:defRPr>
            </a:lvl1pPr>
            <a:lvl2pPr marL="1219170" lvl="1" indent="-423323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56" name="Google Shape;356;p11"/>
          <p:cNvSpPr/>
          <p:nvPr/>
        </p:nvSpPr>
        <p:spPr>
          <a:xfrm rot="10800000">
            <a:off x="-12" y="964596"/>
            <a:ext cx="2084000" cy="2824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57" name="Google Shape;357;p11"/>
          <p:cNvSpPr/>
          <p:nvPr/>
        </p:nvSpPr>
        <p:spPr>
          <a:xfrm rot="-8100000">
            <a:off x="2693047" y="947906"/>
            <a:ext cx="315652" cy="315652"/>
          </a:xfrm>
          <a:prstGeom prst="plus">
            <a:avLst>
              <a:gd name="adj" fmla="val 35578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58" name="Google Shape;358;p11"/>
          <p:cNvSpPr/>
          <p:nvPr/>
        </p:nvSpPr>
        <p:spPr>
          <a:xfrm rot="-8100000">
            <a:off x="2303569" y="947906"/>
            <a:ext cx="315652" cy="315652"/>
          </a:xfrm>
          <a:prstGeom prst="plus">
            <a:avLst>
              <a:gd name="adj" fmla="val 35578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59" name="Google Shape;359;p11"/>
          <p:cNvSpPr/>
          <p:nvPr/>
        </p:nvSpPr>
        <p:spPr>
          <a:xfrm>
            <a:off x="10641667" y="-651667"/>
            <a:ext cx="2034000" cy="2034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8389529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4120904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13"/>
          <p:cNvSpPr/>
          <p:nvPr/>
        </p:nvSpPr>
        <p:spPr>
          <a:xfrm>
            <a:off x="-66133" y="1794800"/>
            <a:ext cx="10083200" cy="4440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63" name="Google Shape;363;p13"/>
          <p:cNvSpPr txBox="1">
            <a:spLocks noGrp="1"/>
          </p:cNvSpPr>
          <p:nvPr>
            <p:ph type="title"/>
          </p:nvPr>
        </p:nvSpPr>
        <p:spPr>
          <a:xfrm>
            <a:off x="960000" y="760733"/>
            <a:ext cx="4687600" cy="76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364" name="Google Shape;364;p13"/>
          <p:cNvSpPr txBox="1">
            <a:spLocks noGrp="1"/>
          </p:cNvSpPr>
          <p:nvPr>
            <p:ph type="subTitle" idx="1"/>
          </p:nvPr>
        </p:nvSpPr>
        <p:spPr>
          <a:xfrm>
            <a:off x="2672633" y="2589933"/>
            <a:ext cx="3192800" cy="59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None/>
              <a:defRPr sz="2667" b="1"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5" name="Google Shape;365;p13"/>
          <p:cNvSpPr txBox="1">
            <a:spLocks noGrp="1"/>
          </p:cNvSpPr>
          <p:nvPr>
            <p:ph type="subTitle" idx="2"/>
          </p:nvPr>
        </p:nvSpPr>
        <p:spPr>
          <a:xfrm>
            <a:off x="2672633" y="3045833"/>
            <a:ext cx="3306800" cy="76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6" name="Google Shape;366;p13"/>
          <p:cNvSpPr txBox="1">
            <a:spLocks noGrp="1"/>
          </p:cNvSpPr>
          <p:nvPr>
            <p:ph type="title" idx="3" hasCustomPrompt="1"/>
          </p:nvPr>
        </p:nvSpPr>
        <p:spPr>
          <a:xfrm>
            <a:off x="2672633" y="2045900"/>
            <a:ext cx="1004400" cy="59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44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367" name="Google Shape;367;p13"/>
          <p:cNvSpPr txBox="1">
            <a:spLocks noGrp="1"/>
          </p:cNvSpPr>
          <p:nvPr>
            <p:ph type="subTitle" idx="4"/>
          </p:nvPr>
        </p:nvSpPr>
        <p:spPr>
          <a:xfrm>
            <a:off x="2672633" y="4752867"/>
            <a:ext cx="3192800" cy="59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None/>
              <a:defRPr sz="2667" b="1">
                <a:latin typeface="Oswald"/>
                <a:ea typeface="Oswald"/>
                <a:cs typeface="Oswald"/>
                <a:sym typeface="Oswa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8" name="Google Shape;368;p13"/>
          <p:cNvSpPr txBox="1">
            <a:spLocks noGrp="1"/>
          </p:cNvSpPr>
          <p:nvPr>
            <p:ph type="subTitle" idx="5"/>
          </p:nvPr>
        </p:nvSpPr>
        <p:spPr>
          <a:xfrm>
            <a:off x="2672633" y="5208767"/>
            <a:ext cx="3306800" cy="76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9" name="Google Shape;369;p13"/>
          <p:cNvSpPr txBox="1">
            <a:spLocks noGrp="1"/>
          </p:cNvSpPr>
          <p:nvPr>
            <p:ph type="title" idx="6" hasCustomPrompt="1"/>
          </p:nvPr>
        </p:nvSpPr>
        <p:spPr>
          <a:xfrm>
            <a:off x="2672633" y="4208833"/>
            <a:ext cx="1004400" cy="59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44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370" name="Google Shape;370;p13"/>
          <p:cNvSpPr txBox="1">
            <a:spLocks noGrp="1"/>
          </p:cNvSpPr>
          <p:nvPr>
            <p:ph type="subTitle" idx="7"/>
          </p:nvPr>
        </p:nvSpPr>
        <p:spPr>
          <a:xfrm>
            <a:off x="6427700" y="2589933"/>
            <a:ext cx="3192800" cy="59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None/>
              <a:defRPr sz="2667" b="1">
                <a:latin typeface="Oswald"/>
                <a:ea typeface="Oswald"/>
                <a:cs typeface="Oswald"/>
                <a:sym typeface="Oswa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1" name="Google Shape;371;p13"/>
          <p:cNvSpPr txBox="1">
            <a:spLocks noGrp="1"/>
          </p:cNvSpPr>
          <p:nvPr>
            <p:ph type="subTitle" idx="8"/>
          </p:nvPr>
        </p:nvSpPr>
        <p:spPr>
          <a:xfrm>
            <a:off x="6427700" y="3045833"/>
            <a:ext cx="3306800" cy="76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2" name="Google Shape;372;p13"/>
          <p:cNvSpPr txBox="1">
            <a:spLocks noGrp="1"/>
          </p:cNvSpPr>
          <p:nvPr>
            <p:ph type="title" idx="9" hasCustomPrompt="1"/>
          </p:nvPr>
        </p:nvSpPr>
        <p:spPr>
          <a:xfrm>
            <a:off x="6427700" y="2045900"/>
            <a:ext cx="1004400" cy="59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44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373" name="Google Shape;373;p13"/>
          <p:cNvSpPr txBox="1">
            <a:spLocks noGrp="1"/>
          </p:cNvSpPr>
          <p:nvPr>
            <p:ph type="subTitle" idx="13"/>
          </p:nvPr>
        </p:nvSpPr>
        <p:spPr>
          <a:xfrm>
            <a:off x="6427700" y="4752867"/>
            <a:ext cx="3192800" cy="59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None/>
              <a:defRPr sz="2667" b="1">
                <a:latin typeface="Oswald"/>
                <a:ea typeface="Oswald"/>
                <a:cs typeface="Oswald"/>
                <a:sym typeface="Oswa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4" name="Google Shape;374;p13"/>
          <p:cNvSpPr txBox="1">
            <a:spLocks noGrp="1"/>
          </p:cNvSpPr>
          <p:nvPr>
            <p:ph type="subTitle" idx="14"/>
          </p:nvPr>
        </p:nvSpPr>
        <p:spPr>
          <a:xfrm>
            <a:off x="6427700" y="5208767"/>
            <a:ext cx="3306800" cy="76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5" name="Google Shape;375;p13"/>
          <p:cNvSpPr txBox="1">
            <a:spLocks noGrp="1"/>
          </p:cNvSpPr>
          <p:nvPr>
            <p:ph type="title" idx="15" hasCustomPrompt="1"/>
          </p:nvPr>
        </p:nvSpPr>
        <p:spPr>
          <a:xfrm>
            <a:off x="6427700" y="4208833"/>
            <a:ext cx="1004400" cy="59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44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376" name="Google Shape;376;p13"/>
          <p:cNvSpPr/>
          <p:nvPr/>
        </p:nvSpPr>
        <p:spPr>
          <a:xfrm rot="5400000">
            <a:off x="10252633" y="655633"/>
            <a:ext cx="3010000" cy="3292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77" name="Google Shape;377;p13"/>
          <p:cNvSpPr/>
          <p:nvPr/>
        </p:nvSpPr>
        <p:spPr>
          <a:xfrm rot="8100000">
            <a:off x="11584535" y="2522375"/>
            <a:ext cx="346200" cy="346200"/>
          </a:xfrm>
          <a:prstGeom prst="plus">
            <a:avLst>
              <a:gd name="adj" fmla="val 35578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78" name="Google Shape;378;p13"/>
          <p:cNvSpPr/>
          <p:nvPr/>
        </p:nvSpPr>
        <p:spPr>
          <a:xfrm>
            <a:off x="10779833" y="5535667"/>
            <a:ext cx="1955600" cy="19556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79" name="Google Shape;379;p13"/>
          <p:cNvSpPr/>
          <p:nvPr/>
        </p:nvSpPr>
        <p:spPr>
          <a:xfrm rot="8100000">
            <a:off x="11584535" y="2967132"/>
            <a:ext cx="346200" cy="346200"/>
          </a:xfrm>
          <a:prstGeom prst="plus">
            <a:avLst>
              <a:gd name="adj" fmla="val 35578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68260503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Title and three columns">
    <p:spTree>
      <p:nvGrpSpPr>
        <p:cNvPr id="1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14"/>
          <p:cNvSpPr/>
          <p:nvPr/>
        </p:nvSpPr>
        <p:spPr>
          <a:xfrm rot="-5400000">
            <a:off x="3277500" y="3733633"/>
            <a:ext cx="5644400" cy="3292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82" name="Google Shape;382;p14"/>
          <p:cNvSpPr/>
          <p:nvPr/>
        </p:nvSpPr>
        <p:spPr>
          <a:xfrm rot="-5400000">
            <a:off x="6756400" y="3733633"/>
            <a:ext cx="5644400" cy="3292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83" name="Google Shape;383;p14"/>
          <p:cNvSpPr/>
          <p:nvPr/>
        </p:nvSpPr>
        <p:spPr>
          <a:xfrm rot="-5400000">
            <a:off x="-208800" y="3733633"/>
            <a:ext cx="5644400" cy="3292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84" name="Google Shape;384;p14"/>
          <p:cNvSpPr txBox="1">
            <a:spLocks noGrp="1"/>
          </p:cNvSpPr>
          <p:nvPr>
            <p:ph type="subTitle" idx="1"/>
          </p:nvPr>
        </p:nvSpPr>
        <p:spPr>
          <a:xfrm>
            <a:off x="4915300" y="3717700"/>
            <a:ext cx="2354000" cy="59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None/>
              <a:defRPr sz="2667" b="1">
                <a:latin typeface="Oswald"/>
                <a:ea typeface="Oswald"/>
                <a:cs typeface="Oswald"/>
                <a:sym typeface="Oswa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5" name="Google Shape;385;p14"/>
          <p:cNvSpPr txBox="1">
            <a:spLocks noGrp="1"/>
          </p:cNvSpPr>
          <p:nvPr>
            <p:ph type="subTitle" idx="2"/>
          </p:nvPr>
        </p:nvSpPr>
        <p:spPr>
          <a:xfrm>
            <a:off x="4631300" y="4173600"/>
            <a:ext cx="2911200" cy="102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6" name="Google Shape;386;p14"/>
          <p:cNvSpPr txBox="1">
            <a:spLocks noGrp="1"/>
          </p:cNvSpPr>
          <p:nvPr>
            <p:ph type="title"/>
          </p:nvPr>
        </p:nvSpPr>
        <p:spPr>
          <a:xfrm>
            <a:off x="960000" y="760733"/>
            <a:ext cx="5429200" cy="76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Oswald"/>
              <a:buNone/>
              <a:defRPr sz="4667" b="1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4667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4667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4667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4667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4667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4667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4667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4667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387" name="Google Shape;387;p14"/>
          <p:cNvSpPr txBox="1">
            <a:spLocks noGrp="1"/>
          </p:cNvSpPr>
          <p:nvPr>
            <p:ph type="subTitle" idx="3"/>
          </p:nvPr>
        </p:nvSpPr>
        <p:spPr>
          <a:xfrm>
            <a:off x="8401600" y="3717700"/>
            <a:ext cx="2354000" cy="59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None/>
              <a:defRPr sz="2667" b="1">
                <a:latin typeface="Oswald"/>
                <a:ea typeface="Oswald"/>
                <a:cs typeface="Oswald"/>
                <a:sym typeface="Oswa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8" name="Google Shape;388;p14"/>
          <p:cNvSpPr txBox="1">
            <a:spLocks noGrp="1"/>
          </p:cNvSpPr>
          <p:nvPr>
            <p:ph type="subTitle" idx="4"/>
          </p:nvPr>
        </p:nvSpPr>
        <p:spPr>
          <a:xfrm>
            <a:off x="8117467" y="4173600"/>
            <a:ext cx="2911200" cy="102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9" name="Google Shape;389;p14"/>
          <p:cNvSpPr txBox="1">
            <a:spLocks noGrp="1"/>
          </p:cNvSpPr>
          <p:nvPr>
            <p:ph type="subTitle" idx="5"/>
          </p:nvPr>
        </p:nvSpPr>
        <p:spPr>
          <a:xfrm>
            <a:off x="1436400" y="3717700"/>
            <a:ext cx="2354000" cy="59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None/>
              <a:defRPr sz="2667" b="1">
                <a:latin typeface="Oswald"/>
                <a:ea typeface="Oswald"/>
                <a:cs typeface="Oswald"/>
                <a:sym typeface="Oswa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0" name="Google Shape;390;p14"/>
          <p:cNvSpPr txBox="1">
            <a:spLocks noGrp="1"/>
          </p:cNvSpPr>
          <p:nvPr>
            <p:ph type="subTitle" idx="6"/>
          </p:nvPr>
        </p:nvSpPr>
        <p:spPr>
          <a:xfrm>
            <a:off x="1160916" y="4173600"/>
            <a:ext cx="2911200" cy="102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1" name="Google Shape;391;p14"/>
          <p:cNvSpPr/>
          <p:nvPr/>
        </p:nvSpPr>
        <p:spPr>
          <a:xfrm rot="2700000">
            <a:off x="9117197" y="947906"/>
            <a:ext cx="315652" cy="315652"/>
          </a:xfrm>
          <a:prstGeom prst="plus">
            <a:avLst>
              <a:gd name="adj" fmla="val 35578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92" name="Google Shape;392;p14"/>
          <p:cNvSpPr/>
          <p:nvPr/>
        </p:nvSpPr>
        <p:spPr>
          <a:xfrm rot="2700000">
            <a:off x="9506675" y="947906"/>
            <a:ext cx="315652" cy="315652"/>
          </a:xfrm>
          <a:prstGeom prst="plus">
            <a:avLst>
              <a:gd name="adj" fmla="val 35578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93" name="Google Shape;393;p14"/>
          <p:cNvSpPr/>
          <p:nvPr/>
        </p:nvSpPr>
        <p:spPr>
          <a:xfrm>
            <a:off x="10108007" y="964467"/>
            <a:ext cx="2084000" cy="282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357795104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list">
  <p:cSld name="Title and list"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15"/>
          <p:cNvSpPr/>
          <p:nvPr/>
        </p:nvSpPr>
        <p:spPr>
          <a:xfrm rot="5400000">
            <a:off x="-243155" y="5683424"/>
            <a:ext cx="2084000" cy="282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96" name="Google Shape;396;p15"/>
          <p:cNvSpPr/>
          <p:nvPr/>
        </p:nvSpPr>
        <p:spPr>
          <a:xfrm rot="8100000">
            <a:off x="640955" y="3791814"/>
            <a:ext cx="315652" cy="315652"/>
          </a:xfrm>
          <a:prstGeom prst="plus">
            <a:avLst>
              <a:gd name="adj" fmla="val 35578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97" name="Google Shape;397;p15"/>
          <p:cNvSpPr/>
          <p:nvPr/>
        </p:nvSpPr>
        <p:spPr>
          <a:xfrm rot="8100000">
            <a:off x="640955" y="4181293"/>
            <a:ext cx="315652" cy="315652"/>
          </a:xfrm>
          <a:prstGeom prst="plus">
            <a:avLst>
              <a:gd name="adj" fmla="val 35578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98" name="Google Shape;398;p15"/>
          <p:cNvSpPr/>
          <p:nvPr/>
        </p:nvSpPr>
        <p:spPr>
          <a:xfrm rot="-5400000">
            <a:off x="10333516" y="900805"/>
            <a:ext cx="2084000" cy="2824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99" name="Google Shape;399;p15"/>
          <p:cNvSpPr/>
          <p:nvPr/>
        </p:nvSpPr>
        <p:spPr>
          <a:xfrm rot="-2700000">
            <a:off x="11217755" y="2759165"/>
            <a:ext cx="315652" cy="315652"/>
          </a:xfrm>
          <a:prstGeom prst="plus">
            <a:avLst>
              <a:gd name="adj" fmla="val 35578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00" name="Google Shape;400;p15"/>
          <p:cNvSpPr/>
          <p:nvPr/>
        </p:nvSpPr>
        <p:spPr>
          <a:xfrm rot="-2700000">
            <a:off x="11217755" y="2369686"/>
            <a:ext cx="315652" cy="315652"/>
          </a:xfrm>
          <a:prstGeom prst="plus">
            <a:avLst>
              <a:gd name="adj" fmla="val 35578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01" name="Google Shape;401;p15"/>
          <p:cNvSpPr/>
          <p:nvPr/>
        </p:nvSpPr>
        <p:spPr>
          <a:xfrm>
            <a:off x="10602833" y="5608200"/>
            <a:ext cx="1955600" cy="19556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02" name="Google Shape;402;p15"/>
          <p:cNvSpPr/>
          <p:nvPr/>
        </p:nvSpPr>
        <p:spPr>
          <a:xfrm>
            <a:off x="2574133" y="1910333"/>
            <a:ext cx="7012800" cy="52808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03" name="Google Shape;403;p15"/>
          <p:cNvSpPr txBox="1">
            <a:spLocks noGrp="1"/>
          </p:cNvSpPr>
          <p:nvPr>
            <p:ph type="title"/>
          </p:nvPr>
        </p:nvSpPr>
        <p:spPr>
          <a:xfrm>
            <a:off x="960000" y="760733"/>
            <a:ext cx="7054400" cy="76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Oswald"/>
              <a:buNone/>
              <a:defRPr sz="4667" b="1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4667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4667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4667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4667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4667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4667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4667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4667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404" name="Google Shape;404;p15"/>
          <p:cNvSpPr txBox="1">
            <a:spLocks noGrp="1"/>
          </p:cNvSpPr>
          <p:nvPr>
            <p:ph type="body" idx="1"/>
          </p:nvPr>
        </p:nvSpPr>
        <p:spPr>
          <a:xfrm>
            <a:off x="2785467" y="2018300"/>
            <a:ext cx="6793200" cy="371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1219170" lvl="1" indent="-423323">
              <a:spcBef>
                <a:spcPts val="13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1914268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Title and four columns"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16"/>
          <p:cNvSpPr/>
          <p:nvPr/>
        </p:nvSpPr>
        <p:spPr>
          <a:xfrm>
            <a:off x="6396000" y="2242000"/>
            <a:ext cx="5796000" cy="34568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07" name="Google Shape;407;p16"/>
          <p:cNvSpPr/>
          <p:nvPr/>
        </p:nvSpPr>
        <p:spPr>
          <a:xfrm>
            <a:off x="0" y="2242000"/>
            <a:ext cx="5796000" cy="34568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08" name="Google Shape;408;p16"/>
          <p:cNvSpPr txBox="1">
            <a:spLocks noGrp="1"/>
          </p:cNvSpPr>
          <p:nvPr>
            <p:ph type="subTitle" idx="1"/>
          </p:nvPr>
        </p:nvSpPr>
        <p:spPr>
          <a:xfrm>
            <a:off x="1850633" y="2445200"/>
            <a:ext cx="3250000" cy="59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None/>
              <a:defRPr sz="2667" b="1">
                <a:latin typeface="Oswald"/>
                <a:ea typeface="Oswald"/>
                <a:cs typeface="Oswald"/>
                <a:sym typeface="Oswald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9" name="Google Shape;409;p16"/>
          <p:cNvSpPr txBox="1">
            <a:spLocks noGrp="1"/>
          </p:cNvSpPr>
          <p:nvPr>
            <p:ph type="subTitle" idx="2"/>
          </p:nvPr>
        </p:nvSpPr>
        <p:spPr>
          <a:xfrm>
            <a:off x="1859600" y="2901100"/>
            <a:ext cx="3565200" cy="76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0" name="Google Shape;410;p16"/>
          <p:cNvSpPr txBox="1">
            <a:spLocks noGrp="1"/>
          </p:cNvSpPr>
          <p:nvPr>
            <p:ph type="subTitle" idx="3"/>
          </p:nvPr>
        </p:nvSpPr>
        <p:spPr>
          <a:xfrm>
            <a:off x="1850633" y="4201733"/>
            <a:ext cx="3250000" cy="59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None/>
              <a:defRPr sz="2667" b="1">
                <a:latin typeface="Oswald"/>
                <a:ea typeface="Oswald"/>
                <a:cs typeface="Oswald"/>
                <a:sym typeface="Oswald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1" name="Google Shape;411;p16"/>
          <p:cNvSpPr txBox="1">
            <a:spLocks noGrp="1"/>
          </p:cNvSpPr>
          <p:nvPr>
            <p:ph type="subTitle" idx="4"/>
          </p:nvPr>
        </p:nvSpPr>
        <p:spPr>
          <a:xfrm>
            <a:off x="1859500" y="4657633"/>
            <a:ext cx="3565200" cy="76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2" name="Google Shape;412;p16"/>
          <p:cNvSpPr txBox="1">
            <a:spLocks noGrp="1"/>
          </p:cNvSpPr>
          <p:nvPr>
            <p:ph type="subTitle" idx="5"/>
          </p:nvPr>
        </p:nvSpPr>
        <p:spPr>
          <a:xfrm>
            <a:off x="7666800" y="2445200"/>
            <a:ext cx="3192800" cy="59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None/>
              <a:defRPr sz="2667" b="1">
                <a:latin typeface="Oswald"/>
                <a:ea typeface="Oswald"/>
                <a:cs typeface="Oswald"/>
                <a:sym typeface="Oswa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3" name="Google Shape;413;p16"/>
          <p:cNvSpPr txBox="1">
            <a:spLocks noGrp="1"/>
          </p:cNvSpPr>
          <p:nvPr>
            <p:ph type="subTitle" idx="6"/>
          </p:nvPr>
        </p:nvSpPr>
        <p:spPr>
          <a:xfrm>
            <a:off x="7666800" y="2901100"/>
            <a:ext cx="3565200" cy="76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4" name="Google Shape;414;p16"/>
          <p:cNvSpPr txBox="1">
            <a:spLocks noGrp="1"/>
          </p:cNvSpPr>
          <p:nvPr>
            <p:ph type="subTitle" idx="7"/>
          </p:nvPr>
        </p:nvSpPr>
        <p:spPr>
          <a:xfrm>
            <a:off x="7666800" y="4201733"/>
            <a:ext cx="3192800" cy="59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None/>
              <a:defRPr sz="2667" b="1">
                <a:latin typeface="Oswald"/>
                <a:ea typeface="Oswald"/>
                <a:cs typeface="Oswald"/>
                <a:sym typeface="Oswa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5" name="Google Shape;415;p16"/>
          <p:cNvSpPr txBox="1">
            <a:spLocks noGrp="1"/>
          </p:cNvSpPr>
          <p:nvPr>
            <p:ph type="subTitle" idx="8"/>
          </p:nvPr>
        </p:nvSpPr>
        <p:spPr>
          <a:xfrm>
            <a:off x="7666800" y="4657633"/>
            <a:ext cx="3565200" cy="76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6" name="Google Shape;416;p16"/>
          <p:cNvSpPr txBox="1">
            <a:spLocks noGrp="1"/>
          </p:cNvSpPr>
          <p:nvPr>
            <p:ph type="title"/>
          </p:nvPr>
        </p:nvSpPr>
        <p:spPr>
          <a:xfrm>
            <a:off x="960000" y="760733"/>
            <a:ext cx="5394400" cy="76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Oswald"/>
              <a:buNone/>
              <a:defRPr sz="4667" b="1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4667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4667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4667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4667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4667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4667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4667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4667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grpSp>
        <p:nvGrpSpPr>
          <p:cNvPr id="417" name="Google Shape;417;p16"/>
          <p:cNvGrpSpPr/>
          <p:nvPr/>
        </p:nvGrpSpPr>
        <p:grpSpPr>
          <a:xfrm>
            <a:off x="3307497" y="6178503"/>
            <a:ext cx="5577001" cy="536060"/>
            <a:chOff x="-79178" y="4632327"/>
            <a:chExt cx="4182751" cy="402045"/>
          </a:xfrm>
        </p:grpSpPr>
        <p:sp>
          <p:nvSpPr>
            <p:cNvPr id="418" name="Google Shape;418;p16"/>
            <p:cNvSpPr/>
            <p:nvPr/>
          </p:nvSpPr>
          <p:spPr>
            <a:xfrm rot="10800000">
              <a:off x="192473" y="4638315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9" name="Google Shape;419;p16"/>
            <p:cNvSpPr/>
            <p:nvPr/>
          </p:nvSpPr>
          <p:spPr>
            <a:xfrm rot="10800000">
              <a:off x="-79178" y="4638315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0" name="Google Shape;420;p16"/>
            <p:cNvSpPr/>
            <p:nvPr/>
          </p:nvSpPr>
          <p:spPr>
            <a:xfrm rot="10800000">
              <a:off x="192473" y="4926373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1" name="Google Shape;421;p16"/>
            <p:cNvSpPr/>
            <p:nvPr/>
          </p:nvSpPr>
          <p:spPr>
            <a:xfrm rot="10800000">
              <a:off x="-79178" y="4926373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2" name="Google Shape;422;p16"/>
            <p:cNvSpPr/>
            <p:nvPr/>
          </p:nvSpPr>
          <p:spPr>
            <a:xfrm rot="10800000">
              <a:off x="735773" y="4634890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3" name="Google Shape;423;p16"/>
            <p:cNvSpPr/>
            <p:nvPr/>
          </p:nvSpPr>
          <p:spPr>
            <a:xfrm rot="10800000">
              <a:off x="464122" y="4634890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4" name="Google Shape;424;p16"/>
            <p:cNvSpPr/>
            <p:nvPr/>
          </p:nvSpPr>
          <p:spPr>
            <a:xfrm rot="10800000">
              <a:off x="735773" y="4922948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5" name="Google Shape;425;p16"/>
            <p:cNvSpPr/>
            <p:nvPr/>
          </p:nvSpPr>
          <p:spPr>
            <a:xfrm rot="10800000">
              <a:off x="464122" y="4922948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6" name="Google Shape;426;p16"/>
            <p:cNvSpPr/>
            <p:nvPr/>
          </p:nvSpPr>
          <p:spPr>
            <a:xfrm rot="10800000">
              <a:off x="1279073" y="4636602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7" name="Google Shape;427;p16"/>
            <p:cNvSpPr/>
            <p:nvPr/>
          </p:nvSpPr>
          <p:spPr>
            <a:xfrm rot="10800000">
              <a:off x="1007422" y="4636602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8" name="Google Shape;428;p16"/>
            <p:cNvSpPr/>
            <p:nvPr/>
          </p:nvSpPr>
          <p:spPr>
            <a:xfrm rot="10800000">
              <a:off x="1279073" y="4924660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9" name="Google Shape;429;p16"/>
            <p:cNvSpPr/>
            <p:nvPr/>
          </p:nvSpPr>
          <p:spPr>
            <a:xfrm rot="10800000">
              <a:off x="1007422" y="4924660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0" name="Google Shape;430;p16"/>
            <p:cNvSpPr/>
            <p:nvPr/>
          </p:nvSpPr>
          <p:spPr>
            <a:xfrm rot="10800000">
              <a:off x="1822373" y="4633177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1" name="Google Shape;431;p16"/>
            <p:cNvSpPr/>
            <p:nvPr/>
          </p:nvSpPr>
          <p:spPr>
            <a:xfrm rot="10800000">
              <a:off x="1550722" y="4633177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2" name="Google Shape;432;p16"/>
            <p:cNvSpPr/>
            <p:nvPr/>
          </p:nvSpPr>
          <p:spPr>
            <a:xfrm rot="10800000">
              <a:off x="1822373" y="4921235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3" name="Google Shape;433;p16"/>
            <p:cNvSpPr/>
            <p:nvPr/>
          </p:nvSpPr>
          <p:spPr>
            <a:xfrm rot="10800000">
              <a:off x="1550722" y="4921235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4" name="Google Shape;434;p16"/>
            <p:cNvSpPr/>
            <p:nvPr/>
          </p:nvSpPr>
          <p:spPr>
            <a:xfrm rot="10800000">
              <a:off x="2365673" y="4637465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5" name="Google Shape;435;p16"/>
            <p:cNvSpPr/>
            <p:nvPr/>
          </p:nvSpPr>
          <p:spPr>
            <a:xfrm rot="10800000">
              <a:off x="2094022" y="4637465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6" name="Google Shape;436;p16"/>
            <p:cNvSpPr/>
            <p:nvPr/>
          </p:nvSpPr>
          <p:spPr>
            <a:xfrm rot="10800000">
              <a:off x="2365673" y="4925523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7" name="Google Shape;437;p16"/>
            <p:cNvSpPr/>
            <p:nvPr/>
          </p:nvSpPr>
          <p:spPr>
            <a:xfrm rot="10800000">
              <a:off x="2094022" y="4925523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8" name="Google Shape;438;p16"/>
            <p:cNvSpPr/>
            <p:nvPr/>
          </p:nvSpPr>
          <p:spPr>
            <a:xfrm rot="10800000">
              <a:off x="2908973" y="4634040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9" name="Google Shape;439;p16"/>
            <p:cNvSpPr/>
            <p:nvPr/>
          </p:nvSpPr>
          <p:spPr>
            <a:xfrm rot="10800000">
              <a:off x="2637322" y="4634040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0" name="Google Shape;440;p16"/>
            <p:cNvSpPr/>
            <p:nvPr/>
          </p:nvSpPr>
          <p:spPr>
            <a:xfrm rot="10800000">
              <a:off x="2908973" y="4922098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1" name="Google Shape;441;p16"/>
            <p:cNvSpPr/>
            <p:nvPr/>
          </p:nvSpPr>
          <p:spPr>
            <a:xfrm rot="10800000">
              <a:off x="2637322" y="4922098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2" name="Google Shape;442;p16"/>
            <p:cNvSpPr/>
            <p:nvPr/>
          </p:nvSpPr>
          <p:spPr>
            <a:xfrm rot="10800000">
              <a:off x="3452273" y="4635752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3" name="Google Shape;443;p16"/>
            <p:cNvSpPr/>
            <p:nvPr/>
          </p:nvSpPr>
          <p:spPr>
            <a:xfrm rot="10800000">
              <a:off x="3180622" y="4635752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4" name="Google Shape;444;p16"/>
            <p:cNvSpPr/>
            <p:nvPr/>
          </p:nvSpPr>
          <p:spPr>
            <a:xfrm rot="10800000">
              <a:off x="3452273" y="4923810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5" name="Google Shape;445;p16"/>
            <p:cNvSpPr/>
            <p:nvPr/>
          </p:nvSpPr>
          <p:spPr>
            <a:xfrm rot="10800000">
              <a:off x="3180622" y="4923810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6" name="Google Shape;446;p16"/>
            <p:cNvSpPr/>
            <p:nvPr/>
          </p:nvSpPr>
          <p:spPr>
            <a:xfrm rot="10800000">
              <a:off x="3995573" y="4632327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7" name="Google Shape;447;p16"/>
            <p:cNvSpPr/>
            <p:nvPr/>
          </p:nvSpPr>
          <p:spPr>
            <a:xfrm rot="10800000">
              <a:off x="3723922" y="4632327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8" name="Google Shape;448;p16"/>
            <p:cNvSpPr/>
            <p:nvPr/>
          </p:nvSpPr>
          <p:spPr>
            <a:xfrm rot="10800000">
              <a:off x="3995573" y="4920385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9" name="Google Shape;449;p16"/>
            <p:cNvSpPr/>
            <p:nvPr/>
          </p:nvSpPr>
          <p:spPr>
            <a:xfrm rot="10800000">
              <a:off x="3723922" y="4920385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450" name="Google Shape;450;p16"/>
          <p:cNvSpPr/>
          <p:nvPr/>
        </p:nvSpPr>
        <p:spPr>
          <a:xfrm>
            <a:off x="10108007" y="964467"/>
            <a:ext cx="2084000" cy="282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51" name="Google Shape;451;p16"/>
          <p:cNvSpPr/>
          <p:nvPr/>
        </p:nvSpPr>
        <p:spPr>
          <a:xfrm rot="2700000">
            <a:off x="9117197" y="947906"/>
            <a:ext cx="315652" cy="315652"/>
          </a:xfrm>
          <a:prstGeom prst="plus">
            <a:avLst>
              <a:gd name="adj" fmla="val 35578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52" name="Google Shape;452;p16"/>
          <p:cNvSpPr/>
          <p:nvPr/>
        </p:nvSpPr>
        <p:spPr>
          <a:xfrm rot="2700000">
            <a:off x="9506675" y="947906"/>
            <a:ext cx="315652" cy="315652"/>
          </a:xfrm>
          <a:prstGeom prst="plus">
            <a:avLst>
              <a:gd name="adj" fmla="val 35578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71032148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 only 1">
    <p:spTree>
      <p:nvGrpSpPr>
        <p:cNvPr id="1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p17"/>
          <p:cNvSpPr txBox="1">
            <a:spLocks noGrp="1"/>
          </p:cNvSpPr>
          <p:nvPr>
            <p:ph type="title"/>
          </p:nvPr>
        </p:nvSpPr>
        <p:spPr>
          <a:xfrm>
            <a:off x="960000" y="760733"/>
            <a:ext cx="5429200" cy="76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Oswald"/>
              <a:buNone/>
              <a:defRPr sz="4667" b="1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4667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4667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4667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4667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4667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4667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4667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4667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455" name="Google Shape;455;p17"/>
          <p:cNvSpPr/>
          <p:nvPr/>
        </p:nvSpPr>
        <p:spPr>
          <a:xfrm>
            <a:off x="1804233" y="4515333"/>
            <a:ext cx="3832800" cy="2456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56" name="Google Shape;456;p17"/>
          <p:cNvSpPr/>
          <p:nvPr/>
        </p:nvSpPr>
        <p:spPr>
          <a:xfrm rot="5400000">
            <a:off x="-243155" y="5683424"/>
            <a:ext cx="2084000" cy="282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57" name="Google Shape;457;p17"/>
          <p:cNvSpPr/>
          <p:nvPr/>
        </p:nvSpPr>
        <p:spPr>
          <a:xfrm rot="8100000">
            <a:off x="640955" y="3791814"/>
            <a:ext cx="315652" cy="315652"/>
          </a:xfrm>
          <a:prstGeom prst="plus">
            <a:avLst>
              <a:gd name="adj" fmla="val 35578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58" name="Google Shape;458;p17"/>
          <p:cNvSpPr/>
          <p:nvPr/>
        </p:nvSpPr>
        <p:spPr>
          <a:xfrm rot="8100000">
            <a:off x="640955" y="4181293"/>
            <a:ext cx="315652" cy="315652"/>
          </a:xfrm>
          <a:prstGeom prst="plus">
            <a:avLst>
              <a:gd name="adj" fmla="val 35578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59" name="Google Shape;459;p17"/>
          <p:cNvSpPr/>
          <p:nvPr/>
        </p:nvSpPr>
        <p:spPr>
          <a:xfrm rot="-5400000">
            <a:off x="10333516" y="900805"/>
            <a:ext cx="2084000" cy="282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60" name="Google Shape;460;p17"/>
          <p:cNvSpPr/>
          <p:nvPr/>
        </p:nvSpPr>
        <p:spPr>
          <a:xfrm rot="-2700000">
            <a:off x="11217755" y="2759165"/>
            <a:ext cx="315652" cy="315652"/>
          </a:xfrm>
          <a:prstGeom prst="plus">
            <a:avLst>
              <a:gd name="adj" fmla="val 35578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61" name="Google Shape;461;p17"/>
          <p:cNvSpPr/>
          <p:nvPr/>
        </p:nvSpPr>
        <p:spPr>
          <a:xfrm rot="-2700000">
            <a:off x="11217755" y="2369686"/>
            <a:ext cx="315652" cy="315652"/>
          </a:xfrm>
          <a:prstGeom prst="plus">
            <a:avLst>
              <a:gd name="adj" fmla="val 35578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62" name="Google Shape;462;p17"/>
          <p:cNvSpPr/>
          <p:nvPr/>
        </p:nvSpPr>
        <p:spPr>
          <a:xfrm>
            <a:off x="6554600" y="4515333"/>
            <a:ext cx="3832800" cy="2456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67909521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Title only 2">
    <p:spTree>
      <p:nvGrpSpPr>
        <p:cNvPr id="1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p18"/>
          <p:cNvSpPr/>
          <p:nvPr/>
        </p:nvSpPr>
        <p:spPr>
          <a:xfrm>
            <a:off x="7075267" y="1738100"/>
            <a:ext cx="5346400" cy="4033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65" name="Google Shape;465;p18"/>
          <p:cNvSpPr txBox="1">
            <a:spLocks noGrp="1"/>
          </p:cNvSpPr>
          <p:nvPr>
            <p:ph type="title"/>
          </p:nvPr>
        </p:nvSpPr>
        <p:spPr>
          <a:xfrm>
            <a:off x="960000" y="760733"/>
            <a:ext cx="5429200" cy="76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Oswald"/>
              <a:buNone/>
              <a:defRPr sz="4667" b="1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4667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4667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4667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4667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4667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4667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4667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4667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grpSp>
        <p:nvGrpSpPr>
          <p:cNvPr id="466" name="Google Shape;466;p18"/>
          <p:cNvGrpSpPr/>
          <p:nvPr/>
        </p:nvGrpSpPr>
        <p:grpSpPr>
          <a:xfrm rot="-5400000">
            <a:off x="9135464" y="3176437"/>
            <a:ext cx="5577001" cy="536060"/>
            <a:chOff x="-79178" y="4632327"/>
            <a:chExt cx="4182751" cy="402045"/>
          </a:xfrm>
        </p:grpSpPr>
        <p:sp>
          <p:nvSpPr>
            <p:cNvPr id="467" name="Google Shape;467;p18"/>
            <p:cNvSpPr/>
            <p:nvPr/>
          </p:nvSpPr>
          <p:spPr>
            <a:xfrm rot="10800000">
              <a:off x="192473" y="4638315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8" name="Google Shape;468;p18"/>
            <p:cNvSpPr/>
            <p:nvPr/>
          </p:nvSpPr>
          <p:spPr>
            <a:xfrm rot="10800000">
              <a:off x="-79178" y="4638315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9" name="Google Shape;469;p18"/>
            <p:cNvSpPr/>
            <p:nvPr/>
          </p:nvSpPr>
          <p:spPr>
            <a:xfrm rot="10800000">
              <a:off x="192473" y="4926373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0" name="Google Shape;470;p18"/>
            <p:cNvSpPr/>
            <p:nvPr/>
          </p:nvSpPr>
          <p:spPr>
            <a:xfrm rot="10800000">
              <a:off x="-79178" y="4926373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1" name="Google Shape;471;p18"/>
            <p:cNvSpPr/>
            <p:nvPr/>
          </p:nvSpPr>
          <p:spPr>
            <a:xfrm rot="10800000">
              <a:off x="735773" y="4634890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2" name="Google Shape;472;p18"/>
            <p:cNvSpPr/>
            <p:nvPr/>
          </p:nvSpPr>
          <p:spPr>
            <a:xfrm rot="10800000">
              <a:off x="464122" y="4634890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3" name="Google Shape;473;p18"/>
            <p:cNvSpPr/>
            <p:nvPr/>
          </p:nvSpPr>
          <p:spPr>
            <a:xfrm rot="10800000">
              <a:off x="735773" y="4922948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4" name="Google Shape;474;p18"/>
            <p:cNvSpPr/>
            <p:nvPr/>
          </p:nvSpPr>
          <p:spPr>
            <a:xfrm rot="10800000">
              <a:off x="464122" y="4922948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5" name="Google Shape;475;p18"/>
            <p:cNvSpPr/>
            <p:nvPr/>
          </p:nvSpPr>
          <p:spPr>
            <a:xfrm rot="10800000">
              <a:off x="1279073" y="4636602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6" name="Google Shape;476;p18"/>
            <p:cNvSpPr/>
            <p:nvPr/>
          </p:nvSpPr>
          <p:spPr>
            <a:xfrm rot="10800000">
              <a:off x="1007422" y="4636602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7" name="Google Shape;477;p18"/>
            <p:cNvSpPr/>
            <p:nvPr/>
          </p:nvSpPr>
          <p:spPr>
            <a:xfrm rot="10800000">
              <a:off x="1279073" y="4924660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8" name="Google Shape;478;p18"/>
            <p:cNvSpPr/>
            <p:nvPr/>
          </p:nvSpPr>
          <p:spPr>
            <a:xfrm rot="10800000">
              <a:off x="1007422" y="4924660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9" name="Google Shape;479;p18"/>
            <p:cNvSpPr/>
            <p:nvPr/>
          </p:nvSpPr>
          <p:spPr>
            <a:xfrm rot="10800000">
              <a:off x="1822373" y="4633177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0" name="Google Shape;480;p18"/>
            <p:cNvSpPr/>
            <p:nvPr/>
          </p:nvSpPr>
          <p:spPr>
            <a:xfrm rot="10800000">
              <a:off x="1550722" y="4633177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1" name="Google Shape;481;p18"/>
            <p:cNvSpPr/>
            <p:nvPr/>
          </p:nvSpPr>
          <p:spPr>
            <a:xfrm rot="10800000">
              <a:off x="1822373" y="4921235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2" name="Google Shape;482;p18"/>
            <p:cNvSpPr/>
            <p:nvPr/>
          </p:nvSpPr>
          <p:spPr>
            <a:xfrm rot="10800000">
              <a:off x="1550722" y="4921235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3" name="Google Shape;483;p18"/>
            <p:cNvSpPr/>
            <p:nvPr/>
          </p:nvSpPr>
          <p:spPr>
            <a:xfrm rot="10800000">
              <a:off x="2365673" y="4637465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4" name="Google Shape;484;p18"/>
            <p:cNvSpPr/>
            <p:nvPr/>
          </p:nvSpPr>
          <p:spPr>
            <a:xfrm rot="10800000">
              <a:off x="2094022" y="4637465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5" name="Google Shape;485;p18"/>
            <p:cNvSpPr/>
            <p:nvPr/>
          </p:nvSpPr>
          <p:spPr>
            <a:xfrm rot="10800000">
              <a:off x="2365673" y="4925523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6" name="Google Shape;486;p18"/>
            <p:cNvSpPr/>
            <p:nvPr/>
          </p:nvSpPr>
          <p:spPr>
            <a:xfrm rot="10800000">
              <a:off x="2094022" y="4925523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7" name="Google Shape;487;p18"/>
            <p:cNvSpPr/>
            <p:nvPr/>
          </p:nvSpPr>
          <p:spPr>
            <a:xfrm rot="10800000">
              <a:off x="2908973" y="4634040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8" name="Google Shape;488;p18"/>
            <p:cNvSpPr/>
            <p:nvPr/>
          </p:nvSpPr>
          <p:spPr>
            <a:xfrm rot="10800000">
              <a:off x="2637322" y="4634040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9" name="Google Shape;489;p18"/>
            <p:cNvSpPr/>
            <p:nvPr/>
          </p:nvSpPr>
          <p:spPr>
            <a:xfrm rot="10800000">
              <a:off x="2908973" y="4922098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0" name="Google Shape;490;p18"/>
            <p:cNvSpPr/>
            <p:nvPr/>
          </p:nvSpPr>
          <p:spPr>
            <a:xfrm rot="10800000">
              <a:off x="2637322" y="4922098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1" name="Google Shape;491;p18"/>
            <p:cNvSpPr/>
            <p:nvPr/>
          </p:nvSpPr>
          <p:spPr>
            <a:xfrm rot="10800000">
              <a:off x="3452273" y="4635752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2" name="Google Shape;492;p18"/>
            <p:cNvSpPr/>
            <p:nvPr/>
          </p:nvSpPr>
          <p:spPr>
            <a:xfrm rot="10800000">
              <a:off x="3180622" y="4635752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3" name="Google Shape;493;p18"/>
            <p:cNvSpPr/>
            <p:nvPr/>
          </p:nvSpPr>
          <p:spPr>
            <a:xfrm rot="10800000">
              <a:off x="3452273" y="4923810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4" name="Google Shape;494;p18"/>
            <p:cNvSpPr/>
            <p:nvPr/>
          </p:nvSpPr>
          <p:spPr>
            <a:xfrm rot="10800000">
              <a:off x="3180622" y="4923810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5" name="Google Shape;495;p18"/>
            <p:cNvSpPr/>
            <p:nvPr/>
          </p:nvSpPr>
          <p:spPr>
            <a:xfrm rot="10800000">
              <a:off x="3995573" y="4632327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6" name="Google Shape;496;p18"/>
            <p:cNvSpPr/>
            <p:nvPr/>
          </p:nvSpPr>
          <p:spPr>
            <a:xfrm rot="10800000">
              <a:off x="3723922" y="4632327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7" name="Google Shape;497;p18"/>
            <p:cNvSpPr/>
            <p:nvPr/>
          </p:nvSpPr>
          <p:spPr>
            <a:xfrm rot="10800000">
              <a:off x="3995573" y="4920385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8" name="Google Shape;498;p18"/>
            <p:cNvSpPr/>
            <p:nvPr/>
          </p:nvSpPr>
          <p:spPr>
            <a:xfrm rot="10800000">
              <a:off x="3723922" y="4920385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381905992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Title only 3">
    <p:spTree>
      <p:nvGrpSpPr>
        <p:cNvPr id="1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p19"/>
          <p:cNvSpPr txBox="1">
            <a:spLocks noGrp="1"/>
          </p:cNvSpPr>
          <p:nvPr>
            <p:ph type="title"/>
          </p:nvPr>
        </p:nvSpPr>
        <p:spPr>
          <a:xfrm>
            <a:off x="960000" y="760733"/>
            <a:ext cx="5429200" cy="76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Oswald"/>
              <a:buNone/>
              <a:defRPr sz="4667" b="1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4667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4667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4667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4667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4667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4667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4667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4667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01" name="Google Shape;501;p19"/>
          <p:cNvSpPr/>
          <p:nvPr/>
        </p:nvSpPr>
        <p:spPr>
          <a:xfrm>
            <a:off x="3183400" y="1813700"/>
            <a:ext cx="9238400" cy="43076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02" name="Google Shape;502;p19"/>
          <p:cNvSpPr/>
          <p:nvPr/>
        </p:nvSpPr>
        <p:spPr>
          <a:xfrm rot="5400000">
            <a:off x="464212" y="5674791"/>
            <a:ext cx="2084000" cy="2824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03" name="Google Shape;503;p19"/>
          <p:cNvSpPr/>
          <p:nvPr/>
        </p:nvSpPr>
        <p:spPr>
          <a:xfrm rot="8100000">
            <a:off x="1348322" y="3783181"/>
            <a:ext cx="315652" cy="315652"/>
          </a:xfrm>
          <a:prstGeom prst="plus">
            <a:avLst>
              <a:gd name="adj" fmla="val 35578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04" name="Google Shape;504;p19"/>
          <p:cNvSpPr/>
          <p:nvPr/>
        </p:nvSpPr>
        <p:spPr>
          <a:xfrm rot="8100000">
            <a:off x="1348322" y="4172659"/>
            <a:ext cx="315652" cy="315652"/>
          </a:xfrm>
          <a:prstGeom prst="plus">
            <a:avLst>
              <a:gd name="adj" fmla="val 35578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05" name="Google Shape;505;p19"/>
          <p:cNvSpPr/>
          <p:nvPr/>
        </p:nvSpPr>
        <p:spPr>
          <a:xfrm rot="5400000">
            <a:off x="9745812" y="5674791"/>
            <a:ext cx="2084000" cy="282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06" name="Google Shape;506;p19"/>
          <p:cNvSpPr/>
          <p:nvPr/>
        </p:nvSpPr>
        <p:spPr>
          <a:xfrm rot="8100000">
            <a:off x="10629922" y="3783181"/>
            <a:ext cx="315652" cy="315652"/>
          </a:xfrm>
          <a:prstGeom prst="plus">
            <a:avLst>
              <a:gd name="adj" fmla="val 35578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07" name="Google Shape;507;p19"/>
          <p:cNvSpPr/>
          <p:nvPr/>
        </p:nvSpPr>
        <p:spPr>
          <a:xfrm rot="8100000">
            <a:off x="10629922" y="4172659"/>
            <a:ext cx="315652" cy="315652"/>
          </a:xfrm>
          <a:prstGeom prst="plus">
            <a:avLst>
              <a:gd name="adj" fmla="val 35578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508" name="Google Shape;508;p19"/>
          <p:cNvGrpSpPr/>
          <p:nvPr/>
        </p:nvGrpSpPr>
        <p:grpSpPr>
          <a:xfrm rot="-5400000">
            <a:off x="10515064" y="3700037"/>
            <a:ext cx="2679401" cy="534927"/>
            <a:chOff x="2480672" y="4589902"/>
            <a:chExt cx="2009551" cy="401195"/>
          </a:xfrm>
        </p:grpSpPr>
        <p:sp>
          <p:nvSpPr>
            <p:cNvPr id="509" name="Google Shape;509;p19"/>
            <p:cNvSpPr/>
            <p:nvPr/>
          </p:nvSpPr>
          <p:spPr>
            <a:xfrm rot="10800000">
              <a:off x="2752323" y="4595040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0" name="Google Shape;510;p19"/>
            <p:cNvSpPr/>
            <p:nvPr/>
          </p:nvSpPr>
          <p:spPr>
            <a:xfrm rot="10800000">
              <a:off x="2480672" y="4595040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1" name="Google Shape;511;p19"/>
            <p:cNvSpPr/>
            <p:nvPr/>
          </p:nvSpPr>
          <p:spPr>
            <a:xfrm rot="10800000">
              <a:off x="2752323" y="4883098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2" name="Google Shape;512;p19"/>
            <p:cNvSpPr/>
            <p:nvPr/>
          </p:nvSpPr>
          <p:spPr>
            <a:xfrm rot="10800000">
              <a:off x="2480672" y="4883098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3" name="Google Shape;513;p19"/>
            <p:cNvSpPr/>
            <p:nvPr/>
          </p:nvSpPr>
          <p:spPr>
            <a:xfrm rot="10800000">
              <a:off x="3295623" y="4591615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4" name="Google Shape;514;p19"/>
            <p:cNvSpPr/>
            <p:nvPr/>
          </p:nvSpPr>
          <p:spPr>
            <a:xfrm rot="10800000">
              <a:off x="3023972" y="4591615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5" name="Google Shape;515;p19"/>
            <p:cNvSpPr/>
            <p:nvPr/>
          </p:nvSpPr>
          <p:spPr>
            <a:xfrm rot="10800000">
              <a:off x="3295623" y="4879673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6" name="Google Shape;516;p19"/>
            <p:cNvSpPr/>
            <p:nvPr/>
          </p:nvSpPr>
          <p:spPr>
            <a:xfrm rot="10800000">
              <a:off x="3023972" y="4879673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7" name="Google Shape;517;p19"/>
            <p:cNvSpPr/>
            <p:nvPr/>
          </p:nvSpPr>
          <p:spPr>
            <a:xfrm rot="10800000">
              <a:off x="3838923" y="4593327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8" name="Google Shape;518;p19"/>
            <p:cNvSpPr/>
            <p:nvPr/>
          </p:nvSpPr>
          <p:spPr>
            <a:xfrm rot="10800000">
              <a:off x="3567272" y="4593327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9" name="Google Shape;519;p19"/>
            <p:cNvSpPr/>
            <p:nvPr/>
          </p:nvSpPr>
          <p:spPr>
            <a:xfrm rot="10800000">
              <a:off x="3838923" y="4881385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0" name="Google Shape;520;p19"/>
            <p:cNvSpPr/>
            <p:nvPr/>
          </p:nvSpPr>
          <p:spPr>
            <a:xfrm rot="10800000">
              <a:off x="3567272" y="4881385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1" name="Google Shape;521;p19"/>
            <p:cNvSpPr/>
            <p:nvPr/>
          </p:nvSpPr>
          <p:spPr>
            <a:xfrm rot="10800000">
              <a:off x="4382223" y="4589902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2" name="Google Shape;522;p19"/>
            <p:cNvSpPr/>
            <p:nvPr/>
          </p:nvSpPr>
          <p:spPr>
            <a:xfrm rot="10800000">
              <a:off x="4110572" y="4589902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3" name="Google Shape;523;p19"/>
            <p:cNvSpPr/>
            <p:nvPr/>
          </p:nvSpPr>
          <p:spPr>
            <a:xfrm rot="10800000">
              <a:off x="4382223" y="4877960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4" name="Google Shape;524;p19"/>
            <p:cNvSpPr/>
            <p:nvPr/>
          </p:nvSpPr>
          <p:spPr>
            <a:xfrm rot="10800000">
              <a:off x="4110572" y="4877960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525" name="Google Shape;525;p19"/>
          <p:cNvSpPr/>
          <p:nvPr/>
        </p:nvSpPr>
        <p:spPr>
          <a:xfrm>
            <a:off x="10816300" y="-434067"/>
            <a:ext cx="1955600" cy="1955600"/>
          </a:xfrm>
          <a:prstGeom prst="ellips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57112571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4">
  <p:cSld name="Title only 4">
    <p:spTree>
      <p:nvGrpSpPr>
        <p:cNvPr id="1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p20"/>
          <p:cNvSpPr txBox="1">
            <a:spLocks noGrp="1"/>
          </p:cNvSpPr>
          <p:nvPr>
            <p:ph type="title"/>
          </p:nvPr>
        </p:nvSpPr>
        <p:spPr>
          <a:xfrm>
            <a:off x="960000" y="760733"/>
            <a:ext cx="5429200" cy="76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Oswald"/>
              <a:buNone/>
              <a:defRPr sz="4667" b="1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4667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4667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4667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4667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4667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4667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4667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4667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28" name="Google Shape;528;p20"/>
          <p:cNvSpPr/>
          <p:nvPr/>
        </p:nvSpPr>
        <p:spPr>
          <a:xfrm>
            <a:off x="10108007" y="964467"/>
            <a:ext cx="2084000" cy="282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29" name="Google Shape;529;p20"/>
          <p:cNvSpPr/>
          <p:nvPr/>
        </p:nvSpPr>
        <p:spPr>
          <a:xfrm rot="2700000">
            <a:off x="9117197" y="947906"/>
            <a:ext cx="315652" cy="315652"/>
          </a:xfrm>
          <a:prstGeom prst="plus">
            <a:avLst>
              <a:gd name="adj" fmla="val 35578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30" name="Google Shape;530;p20"/>
          <p:cNvSpPr/>
          <p:nvPr/>
        </p:nvSpPr>
        <p:spPr>
          <a:xfrm rot="2700000">
            <a:off x="9506675" y="947906"/>
            <a:ext cx="315652" cy="315652"/>
          </a:xfrm>
          <a:prstGeom prst="plus">
            <a:avLst>
              <a:gd name="adj" fmla="val 35578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31" name="Google Shape;531;p20"/>
          <p:cNvSpPr/>
          <p:nvPr/>
        </p:nvSpPr>
        <p:spPr>
          <a:xfrm>
            <a:off x="6215667" y="2429067"/>
            <a:ext cx="6206000" cy="13648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32" name="Google Shape;532;p20"/>
          <p:cNvSpPr/>
          <p:nvPr/>
        </p:nvSpPr>
        <p:spPr>
          <a:xfrm>
            <a:off x="6215667" y="3976900"/>
            <a:ext cx="6206000" cy="13648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92022374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5">
  <p:cSld name="Title only 5">
    <p:spTree>
      <p:nvGrpSpPr>
        <p:cNvPr id="1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p21"/>
          <p:cNvSpPr txBox="1">
            <a:spLocks noGrp="1"/>
          </p:cNvSpPr>
          <p:nvPr>
            <p:ph type="title"/>
          </p:nvPr>
        </p:nvSpPr>
        <p:spPr>
          <a:xfrm>
            <a:off x="960000" y="760733"/>
            <a:ext cx="5429200" cy="76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Oswald"/>
              <a:buNone/>
              <a:defRPr sz="4667" b="1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4667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4667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4667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4667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4667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4667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4667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4667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grpSp>
        <p:nvGrpSpPr>
          <p:cNvPr id="535" name="Google Shape;535;p21"/>
          <p:cNvGrpSpPr/>
          <p:nvPr/>
        </p:nvGrpSpPr>
        <p:grpSpPr>
          <a:xfrm rot="-5400000">
            <a:off x="9135464" y="3160970"/>
            <a:ext cx="5577001" cy="536060"/>
            <a:chOff x="-79178" y="4632327"/>
            <a:chExt cx="4182751" cy="402045"/>
          </a:xfrm>
        </p:grpSpPr>
        <p:sp>
          <p:nvSpPr>
            <p:cNvPr id="536" name="Google Shape;536;p21"/>
            <p:cNvSpPr/>
            <p:nvPr/>
          </p:nvSpPr>
          <p:spPr>
            <a:xfrm rot="10800000">
              <a:off x="192473" y="4638315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7" name="Google Shape;537;p21"/>
            <p:cNvSpPr/>
            <p:nvPr/>
          </p:nvSpPr>
          <p:spPr>
            <a:xfrm rot="10800000">
              <a:off x="-79178" y="4638315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8" name="Google Shape;538;p21"/>
            <p:cNvSpPr/>
            <p:nvPr/>
          </p:nvSpPr>
          <p:spPr>
            <a:xfrm rot="10800000">
              <a:off x="192473" y="4926373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9" name="Google Shape;539;p21"/>
            <p:cNvSpPr/>
            <p:nvPr/>
          </p:nvSpPr>
          <p:spPr>
            <a:xfrm rot="10800000">
              <a:off x="-79178" y="4926373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0" name="Google Shape;540;p21"/>
            <p:cNvSpPr/>
            <p:nvPr/>
          </p:nvSpPr>
          <p:spPr>
            <a:xfrm rot="10800000">
              <a:off x="735773" y="4634890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1" name="Google Shape;541;p21"/>
            <p:cNvSpPr/>
            <p:nvPr/>
          </p:nvSpPr>
          <p:spPr>
            <a:xfrm rot="10800000">
              <a:off x="464122" y="4634890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2" name="Google Shape;542;p21"/>
            <p:cNvSpPr/>
            <p:nvPr/>
          </p:nvSpPr>
          <p:spPr>
            <a:xfrm rot="10800000">
              <a:off x="735773" y="4922948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3" name="Google Shape;543;p21"/>
            <p:cNvSpPr/>
            <p:nvPr/>
          </p:nvSpPr>
          <p:spPr>
            <a:xfrm rot="10800000">
              <a:off x="464122" y="4922948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4" name="Google Shape;544;p21"/>
            <p:cNvSpPr/>
            <p:nvPr/>
          </p:nvSpPr>
          <p:spPr>
            <a:xfrm rot="10800000">
              <a:off x="1279073" y="4636602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5" name="Google Shape;545;p21"/>
            <p:cNvSpPr/>
            <p:nvPr/>
          </p:nvSpPr>
          <p:spPr>
            <a:xfrm rot="10800000">
              <a:off x="1007422" y="4636602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6" name="Google Shape;546;p21"/>
            <p:cNvSpPr/>
            <p:nvPr/>
          </p:nvSpPr>
          <p:spPr>
            <a:xfrm rot="10800000">
              <a:off x="1279073" y="4924660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7" name="Google Shape;547;p21"/>
            <p:cNvSpPr/>
            <p:nvPr/>
          </p:nvSpPr>
          <p:spPr>
            <a:xfrm rot="10800000">
              <a:off x="1007422" y="4924660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8" name="Google Shape;548;p21"/>
            <p:cNvSpPr/>
            <p:nvPr/>
          </p:nvSpPr>
          <p:spPr>
            <a:xfrm rot="10800000">
              <a:off x="1822373" y="4633177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9" name="Google Shape;549;p21"/>
            <p:cNvSpPr/>
            <p:nvPr/>
          </p:nvSpPr>
          <p:spPr>
            <a:xfrm rot="10800000">
              <a:off x="1550722" y="4633177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0" name="Google Shape;550;p21"/>
            <p:cNvSpPr/>
            <p:nvPr/>
          </p:nvSpPr>
          <p:spPr>
            <a:xfrm rot="10800000">
              <a:off x="1822373" y="4921235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1" name="Google Shape;551;p21"/>
            <p:cNvSpPr/>
            <p:nvPr/>
          </p:nvSpPr>
          <p:spPr>
            <a:xfrm rot="10800000">
              <a:off x="1550722" y="4921235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2" name="Google Shape;552;p21"/>
            <p:cNvSpPr/>
            <p:nvPr/>
          </p:nvSpPr>
          <p:spPr>
            <a:xfrm rot="10800000">
              <a:off x="2365673" y="4637465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3" name="Google Shape;553;p21"/>
            <p:cNvSpPr/>
            <p:nvPr/>
          </p:nvSpPr>
          <p:spPr>
            <a:xfrm rot="10800000">
              <a:off x="2094022" y="4637465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4" name="Google Shape;554;p21"/>
            <p:cNvSpPr/>
            <p:nvPr/>
          </p:nvSpPr>
          <p:spPr>
            <a:xfrm rot="10800000">
              <a:off x="2365673" y="4925523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5" name="Google Shape;555;p21"/>
            <p:cNvSpPr/>
            <p:nvPr/>
          </p:nvSpPr>
          <p:spPr>
            <a:xfrm rot="10800000">
              <a:off x="2094022" y="4925523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6" name="Google Shape;556;p21"/>
            <p:cNvSpPr/>
            <p:nvPr/>
          </p:nvSpPr>
          <p:spPr>
            <a:xfrm rot="10800000">
              <a:off x="2908973" y="4634040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7" name="Google Shape;557;p21"/>
            <p:cNvSpPr/>
            <p:nvPr/>
          </p:nvSpPr>
          <p:spPr>
            <a:xfrm rot="10800000">
              <a:off x="2637322" y="4634040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8" name="Google Shape;558;p21"/>
            <p:cNvSpPr/>
            <p:nvPr/>
          </p:nvSpPr>
          <p:spPr>
            <a:xfrm rot="10800000">
              <a:off x="2908973" y="4922098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9" name="Google Shape;559;p21"/>
            <p:cNvSpPr/>
            <p:nvPr/>
          </p:nvSpPr>
          <p:spPr>
            <a:xfrm rot="10800000">
              <a:off x="2637322" y="4922098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0" name="Google Shape;560;p21"/>
            <p:cNvSpPr/>
            <p:nvPr/>
          </p:nvSpPr>
          <p:spPr>
            <a:xfrm rot="10800000">
              <a:off x="3452273" y="4635752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1" name="Google Shape;561;p21"/>
            <p:cNvSpPr/>
            <p:nvPr/>
          </p:nvSpPr>
          <p:spPr>
            <a:xfrm rot="10800000">
              <a:off x="3180622" y="4635752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2" name="Google Shape;562;p21"/>
            <p:cNvSpPr/>
            <p:nvPr/>
          </p:nvSpPr>
          <p:spPr>
            <a:xfrm rot="10800000">
              <a:off x="3452273" y="4923810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3" name="Google Shape;563;p21"/>
            <p:cNvSpPr/>
            <p:nvPr/>
          </p:nvSpPr>
          <p:spPr>
            <a:xfrm rot="10800000">
              <a:off x="3180622" y="4923810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4" name="Google Shape;564;p21"/>
            <p:cNvSpPr/>
            <p:nvPr/>
          </p:nvSpPr>
          <p:spPr>
            <a:xfrm rot="10800000">
              <a:off x="3995573" y="4632327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5" name="Google Shape;565;p21"/>
            <p:cNvSpPr/>
            <p:nvPr/>
          </p:nvSpPr>
          <p:spPr>
            <a:xfrm rot="10800000">
              <a:off x="3723922" y="4632327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6" name="Google Shape;566;p21"/>
            <p:cNvSpPr/>
            <p:nvPr/>
          </p:nvSpPr>
          <p:spPr>
            <a:xfrm rot="10800000">
              <a:off x="3995573" y="4920385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7" name="Google Shape;567;p21"/>
            <p:cNvSpPr/>
            <p:nvPr/>
          </p:nvSpPr>
          <p:spPr>
            <a:xfrm rot="10800000">
              <a:off x="3723922" y="4920385"/>
              <a:ext cx="108000" cy="108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568" name="Google Shape;568;p21"/>
          <p:cNvSpPr/>
          <p:nvPr/>
        </p:nvSpPr>
        <p:spPr>
          <a:xfrm rot="-5400000">
            <a:off x="5652200" y="2465300"/>
            <a:ext cx="5644400" cy="39704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74530201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Title and six columns">
    <p:spTree>
      <p:nvGrpSpPr>
        <p:cNvPr id="1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Google Shape;570;p22"/>
          <p:cNvSpPr txBox="1">
            <a:spLocks noGrp="1"/>
          </p:cNvSpPr>
          <p:nvPr>
            <p:ph type="subTitle" idx="1"/>
          </p:nvPr>
        </p:nvSpPr>
        <p:spPr>
          <a:xfrm>
            <a:off x="4915300" y="2575100"/>
            <a:ext cx="2354000" cy="59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None/>
              <a:defRPr sz="2667" b="1">
                <a:latin typeface="Oswald"/>
                <a:ea typeface="Oswald"/>
                <a:cs typeface="Oswald"/>
                <a:sym typeface="Oswa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1" name="Google Shape;571;p22"/>
          <p:cNvSpPr txBox="1">
            <a:spLocks noGrp="1"/>
          </p:cNvSpPr>
          <p:nvPr>
            <p:ph type="subTitle" idx="2"/>
          </p:nvPr>
        </p:nvSpPr>
        <p:spPr>
          <a:xfrm>
            <a:off x="4438900" y="3027433"/>
            <a:ext cx="3306800" cy="73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2" name="Google Shape;572;p22"/>
          <p:cNvSpPr txBox="1">
            <a:spLocks noGrp="1"/>
          </p:cNvSpPr>
          <p:nvPr>
            <p:ph type="subTitle" idx="3"/>
          </p:nvPr>
        </p:nvSpPr>
        <p:spPr>
          <a:xfrm>
            <a:off x="8401600" y="2575100"/>
            <a:ext cx="2354000" cy="59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None/>
              <a:defRPr sz="2667" b="1">
                <a:latin typeface="Oswald"/>
                <a:ea typeface="Oswald"/>
                <a:cs typeface="Oswald"/>
                <a:sym typeface="Oswa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3" name="Google Shape;573;p22"/>
          <p:cNvSpPr txBox="1">
            <a:spLocks noGrp="1"/>
          </p:cNvSpPr>
          <p:nvPr>
            <p:ph type="subTitle" idx="4"/>
          </p:nvPr>
        </p:nvSpPr>
        <p:spPr>
          <a:xfrm>
            <a:off x="7925200" y="3027433"/>
            <a:ext cx="3306800" cy="73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4" name="Google Shape;574;p22"/>
          <p:cNvSpPr txBox="1">
            <a:spLocks noGrp="1"/>
          </p:cNvSpPr>
          <p:nvPr>
            <p:ph type="subTitle" idx="5"/>
          </p:nvPr>
        </p:nvSpPr>
        <p:spPr>
          <a:xfrm>
            <a:off x="1436400" y="2575100"/>
            <a:ext cx="2354000" cy="59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None/>
              <a:defRPr sz="2667" b="1">
                <a:latin typeface="Oswald"/>
                <a:ea typeface="Oswald"/>
                <a:cs typeface="Oswald"/>
                <a:sym typeface="Oswa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5" name="Google Shape;575;p22"/>
          <p:cNvSpPr txBox="1">
            <a:spLocks noGrp="1"/>
          </p:cNvSpPr>
          <p:nvPr>
            <p:ph type="subTitle" idx="6"/>
          </p:nvPr>
        </p:nvSpPr>
        <p:spPr>
          <a:xfrm>
            <a:off x="960000" y="3027533"/>
            <a:ext cx="3306800" cy="73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6" name="Google Shape;576;p22"/>
          <p:cNvSpPr txBox="1">
            <a:spLocks noGrp="1"/>
          </p:cNvSpPr>
          <p:nvPr>
            <p:ph type="subTitle" idx="7"/>
          </p:nvPr>
        </p:nvSpPr>
        <p:spPr>
          <a:xfrm>
            <a:off x="4915300" y="4705767"/>
            <a:ext cx="2354000" cy="59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None/>
              <a:defRPr sz="2667" b="1">
                <a:latin typeface="Oswald"/>
                <a:ea typeface="Oswald"/>
                <a:cs typeface="Oswald"/>
                <a:sym typeface="Oswa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7" name="Google Shape;577;p22"/>
          <p:cNvSpPr txBox="1">
            <a:spLocks noGrp="1"/>
          </p:cNvSpPr>
          <p:nvPr>
            <p:ph type="subTitle" idx="8"/>
          </p:nvPr>
        </p:nvSpPr>
        <p:spPr>
          <a:xfrm>
            <a:off x="4438900" y="5163600"/>
            <a:ext cx="3306800" cy="73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8" name="Google Shape;578;p22"/>
          <p:cNvSpPr txBox="1">
            <a:spLocks noGrp="1"/>
          </p:cNvSpPr>
          <p:nvPr>
            <p:ph type="subTitle" idx="9"/>
          </p:nvPr>
        </p:nvSpPr>
        <p:spPr>
          <a:xfrm>
            <a:off x="8401600" y="4705767"/>
            <a:ext cx="2354000" cy="59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None/>
              <a:defRPr sz="2667" b="1">
                <a:latin typeface="Oswald"/>
                <a:ea typeface="Oswald"/>
                <a:cs typeface="Oswald"/>
                <a:sym typeface="Oswa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9" name="Google Shape;579;p22"/>
          <p:cNvSpPr txBox="1">
            <a:spLocks noGrp="1"/>
          </p:cNvSpPr>
          <p:nvPr>
            <p:ph type="subTitle" idx="13"/>
          </p:nvPr>
        </p:nvSpPr>
        <p:spPr>
          <a:xfrm>
            <a:off x="7925200" y="5163600"/>
            <a:ext cx="3306800" cy="73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0" name="Google Shape;580;p22"/>
          <p:cNvSpPr txBox="1">
            <a:spLocks noGrp="1"/>
          </p:cNvSpPr>
          <p:nvPr>
            <p:ph type="subTitle" idx="14"/>
          </p:nvPr>
        </p:nvSpPr>
        <p:spPr>
          <a:xfrm>
            <a:off x="1436400" y="4705767"/>
            <a:ext cx="2354000" cy="59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Font typeface="Open Sans"/>
              <a:buNone/>
              <a:defRPr sz="2667" b="1">
                <a:latin typeface="Oswald"/>
                <a:ea typeface="Oswald"/>
                <a:cs typeface="Oswald"/>
                <a:sym typeface="Oswa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1" name="Google Shape;581;p22"/>
          <p:cNvSpPr txBox="1">
            <a:spLocks noGrp="1"/>
          </p:cNvSpPr>
          <p:nvPr>
            <p:ph type="subTitle" idx="15"/>
          </p:nvPr>
        </p:nvSpPr>
        <p:spPr>
          <a:xfrm>
            <a:off x="960000" y="5163600"/>
            <a:ext cx="3306800" cy="73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2" name="Google Shape;582;p22"/>
          <p:cNvSpPr txBox="1">
            <a:spLocks noGrp="1"/>
          </p:cNvSpPr>
          <p:nvPr>
            <p:ph type="title"/>
          </p:nvPr>
        </p:nvSpPr>
        <p:spPr>
          <a:xfrm>
            <a:off x="960000" y="760733"/>
            <a:ext cx="4046400" cy="76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Oswald"/>
              <a:buNone/>
              <a:defRPr sz="4667" b="1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4667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4667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4667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4667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4667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4667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4667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4667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83" name="Google Shape;583;p22"/>
          <p:cNvSpPr/>
          <p:nvPr/>
        </p:nvSpPr>
        <p:spPr>
          <a:xfrm rot="5400000">
            <a:off x="-547955" y="5683424"/>
            <a:ext cx="2084000" cy="282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84" name="Google Shape;584;p22"/>
          <p:cNvSpPr/>
          <p:nvPr/>
        </p:nvSpPr>
        <p:spPr>
          <a:xfrm rot="8100000">
            <a:off x="336155" y="3791814"/>
            <a:ext cx="315652" cy="315652"/>
          </a:xfrm>
          <a:prstGeom prst="plus">
            <a:avLst>
              <a:gd name="adj" fmla="val 35578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85" name="Google Shape;585;p22"/>
          <p:cNvSpPr/>
          <p:nvPr/>
        </p:nvSpPr>
        <p:spPr>
          <a:xfrm rot="8100000">
            <a:off x="336155" y="4181293"/>
            <a:ext cx="315652" cy="315652"/>
          </a:xfrm>
          <a:prstGeom prst="plus">
            <a:avLst>
              <a:gd name="adj" fmla="val 35578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86" name="Google Shape;586;p22"/>
          <p:cNvSpPr/>
          <p:nvPr/>
        </p:nvSpPr>
        <p:spPr>
          <a:xfrm rot="-5400000">
            <a:off x="10638316" y="900805"/>
            <a:ext cx="2084000" cy="282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87" name="Google Shape;587;p22"/>
          <p:cNvSpPr/>
          <p:nvPr/>
        </p:nvSpPr>
        <p:spPr>
          <a:xfrm rot="-2700000">
            <a:off x="11522555" y="2759165"/>
            <a:ext cx="315652" cy="315652"/>
          </a:xfrm>
          <a:prstGeom prst="plus">
            <a:avLst>
              <a:gd name="adj" fmla="val 35578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88" name="Google Shape;588;p22"/>
          <p:cNvSpPr/>
          <p:nvPr/>
        </p:nvSpPr>
        <p:spPr>
          <a:xfrm rot="-2700000">
            <a:off x="11522555" y="2369686"/>
            <a:ext cx="315652" cy="315652"/>
          </a:xfrm>
          <a:prstGeom prst="plus">
            <a:avLst>
              <a:gd name="adj" fmla="val 35578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43220469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Thanks">
    <p:spTree>
      <p:nvGrpSpPr>
        <p:cNvPr id="1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Google Shape;590;p23"/>
          <p:cNvSpPr/>
          <p:nvPr/>
        </p:nvSpPr>
        <p:spPr>
          <a:xfrm>
            <a:off x="593833" y="-146800"/>
            <a:ext cx="5247600" cy="6046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91" name="Google Shape;591;p23"/>
          <p:cNvSpPr txBox="1">
            <a:spLocks noGrp="1"/>
          </p:cNvSpPr>
          <p:nvPr>
            <p:ph type="title"/>
          </p:nvPr>
        </p:nvSpPr>
        <p:spPr>
          <a:xfrm>
            <a:off x="1193300" y="1097500"/>
            <a:ext cx="3546000" cy="923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 sz="6667"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592" name="Google Shape;592;p23"/>
          <p:cNvSpPr txBox="1"/>
          <p:nvPr/>
        </p:nvSpPr>
        <p:spPr>
          <a:xfrm>
            <a:off x="1201433" y="4077967"/>
            <a:ext cx="4468000" cy="90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67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CREDITS: This presentation template was created by </a:t>
            </a:r>
            <a:r>
              <a:rPr lang="en" sz="1467" b="1">
                <a:solidFill>
                  <a:schemeClr val="accen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r:id="rId2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Slidesgo</a:t>
            </a:r>
            <a:r>
              <a:rPr lang="en" sz="1467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, including icons by </a:t>
            </a:r>
            <a:r>
              <a:rPr lang="en" sz="1467" b="1">
                <a:solidFill>
                  <a:schemeClr val="accen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r:id="rId3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Flaticon</a:t>
            </a:r>
            <a:r>
              <a:rPr lang="en" sz="1467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, infographics &amp; images by </a:t>
            </a:r>
            <a:r>
              <a:rPr lang="en" sz="1467" b="1">
                <a:solidFill>
                  <a:schemeClr val="accen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r:id="rId4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Freepik</a:t>
            </a:r>
            <a:endParaRPr sz="1467" b="1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93" name="Google Shape;593;p23"/>
          <p:cNvSpPr txBox="1">
            <a:spLocks noGrp="1"/>
          </p:cNvSpPr>
          <p:nvPr>
            <p:ph type="subTitle" idx="1"/>
          </p:nvPr>
        </p:nvSpPr>
        <p:spPr>
          <a:xfrm>
            <a:off x="1201433" y="4905033"/>
            <a:ext cx="4032400" cy="47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100"/>
              <a:buNone/>
              <a:defRPr sz="1467">
                <a:latin typeface="Open Sans"/>
                <a:ea typeface="Open Sans"/>
                <a:cs typeface="Open Sans"/>
                <a:sym typeface="Open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4" name="Google Shape;594;p23"/>
          <p:cNvSpPr txBox="1">
            <a:spLocks noGrp="1"/>
          </p:cNvSpPr>
          <p:nvPr>
            <p:ph type="subTitle" idx="2"/>
          </p:nvPr>
        </p:nvSpPr>
        <p:spPr>
          <a:xfrm>
            <a:off x="1201433" y="1926433"/>
            <a:ext cx="4527200" cy="131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5" name="Google Shape;595;p23"/>
          <p:cNvSpPr/>
          <p:nvPr/>
        </p:nvSpPr>
        <p:spPr>
          <a:xfrm>
            <a:off x="10108007" y="363333"/>
            <a:ext cx="2084000" cy="2824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96" name="Google Shape;596;p23"/>
          <p:cNvSpPr/>
          <p:nvPr/>
        </p:nvSpPr>
        <p:spPr>
          <a:xfrm rot="2700000">
            <a:off x="9117197" y="346773"/>
            <a:ext cx="315652" cy="315652"/>
          </a:xfrm>
          <a:prstGeom prst="plus">
            <a:avLst>
              <a:gd name="adj" fmla="val 35578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97" name="Google Shape;597;p23"/>
          <p:cNvSpPr/>
          <p:nvPr/>
        </p:nvSpPr>
        <p:spPr>
          <a:xfrm rot="2700000">
            <a:off x="9506675" y="346773"/>
            <a:ext cx="315652" cy="315652"/>
          </a:xfrm>
          <a:prstGeom prst="plus">
            <a:avLst>
              <a:gd name="adj" fmla="val 35578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15809872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6">
  <p:cSld name="Title only 6">
    <p:spTree>
      <p:nvGrpSpPr>
        <p:cNvPr id="1" name="Shape 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" name="Google Shape;599;p24"/>
          <p:cNvSpPr txBox="1">
            <a:spLocks noGrp="1"/>
          </p:cNvSpPr>
          <p:nvPr>
            <p:ph type="title"/>
          </p:nvPr>
        </p:nvSpPr>
        <p:spPr>
          <a:xfrm>
            <a:off x="960000" y="760733"/>
            <a:ext cx="6256800" cy="76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Oswald"/>
              <a:buNone/>
              <a:defRPr sz="4667" b="1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4667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4667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4667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4667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4667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4667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4667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4667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532595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list 2">
  <p:cSld name="Title and list 2">
    <p:spTree>
      <p:nvGrpSpPr>
        <p:cNvPr id="1" name="Shape 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" name="Google Shape;601;p25"/>
          <p:cNvSpPr/>
          <p:nvPr/>
        </p:nvSpPr>
        <p:spPr>
          <a:xfrm>
            <a:off x="-255033" y="2357267"/>
            <a:ext cx="10060400" cy="25108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02" name="Google Shape;602;p25"/>
          <p:cNvSpPr txBox="1">
            <a:spLocks noGrp="1"/>
          </p:cNvSpPr>
          <p:nvPr>
            <p:ph type="title"/>
          </p:nvPr>
        </p:nvSpPr>
        <p:spPr>
          <a:xfrm>
            <a:off x="960000" y="760733"/>
            <a:ext cx="6049200" cy="76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Oswald"/>
              <a:buNone/>
              <a:defRPr sz="4667" b="1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4667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4667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4667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4667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4667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4667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4667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4667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603" name="Google Shape;603;p25"/>
          <p:cNvSpPr txBox="1">
            <a:spLocks noGrp="1"/>
          </p:cNvSpPr>
          <p:nvPr>
            <p:ph type="body" idx="1"/>
          </p:nvPr>
        </p:nvSpPr>
        <p:spPr>
          <a:xfrm>
            <a:off x="2425600" y="3229467"/>
            <a:ext cx="7382000" cy="137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marR="67732" lvl="0" indent="-423323" rtl="0">
              <a:lnSpc>
                <a:spcPct val="166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600"/>
            </a:lvl1pPr>
            <a:lvl2pPr marL="1219170" lvl="1" indent="-423323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04" name="Google Shape;604;p25"/>
          <p:cNvSpPr txBox="1">
            <a:spLocks noGrp="1"/>
          </p:cNvSpPr>
          <p:nvPr>
            <p:ph type="subTitle" idx="2"/>
          </p:nvPr>
        </p:nvSpPr>
        <p:spPr>
          <a:xfrm>
            <a:off x="2425600" y="2612267"/>
            <a:ext cx="4036400" cy="61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Font typeface="Oswald"/>
              <a:buNone/>
              <a:defRPr sz="2667" b="1"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Font typeface="Oswald"/>
              <a:buNone/>
              <a:defRPr sz="2667" b="1">
                <a:latin typeface="Oswald"/>
                <a:ea typeface="Oswald"/>
                <a:cs typeface="Oswald"/>
                <a:sym typeface="Oswa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Font typeface="Oswald"/>
              <a:buNone/>
              <a:defRPr sz="2667" b="1">
                <a:latin typeface="Oswald"/>
                <a:ea typeface="Oswald"/>
                <a:cs typeface="Oswald"/>
                <a:sym typeface="Oswa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Font typeface="Oswald"/>
              <a:buNone/>
              <a:defRPr sz="2667" b="1">
                <a:latin typeface="Oswald"/>
                <a:ea typeface="Oswald"/>
                <a:cs typeface="Oswald"/>
                <a:sym typeface="Oswa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Font typeface="Oswald"/>
              <a:buNone/>
              <a:defRPr sz="2667" b="1">
                <a:latin typeface="Oswald"/>
                <a:ea typeface="Oswald"/>
                <a:cs typeface="Oswald"/>
                <a:sym typeface="Oswa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Font typeface="Oswald"/>
              <a:buNone/>
              <a:defRPr sz="2667" b="1">
                <a:latin typeface="Oswald"/>
                <a:ea typeface="Oswald"/>
                <a:cs typeface="Oswald"/>
                <a:sym typeface="Oswa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Font typeface="Oswald"/>
              <a:buNone/>
              <a:defRPr sz="2667" b="1">
                <a:latin typeface="Oswald"/>
                <a:ea typeface="Oswald"/>
                <a:cs typeface="Oswald"/>
                <a:sym typeface="Oswa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Font typeface="Oswald"/>
              <a:buNone/>
              <a:defRPr sz="2667" b="1">
                <a:latin typeface="Oswald"/>
                <a:ea typeface="Oswald"/>
                <a:cs typeface="Oswald"/>
                <a:sym typeface="Oswa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Font typeface="Oswald"/>
              <a:buNone/>
              <a:defRPr sz="2667" b="1"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endParaRPr/>
          </a:p>
        </p:txBody>
      </p:sp>
      <p:sp>
        <p:nvSpPr>
          <p:cNvPr id="605" name="Google Shape;605;p25"/>
          <p:cNvSpPr/>
          <p:nvPr/>
        </p:nvSpPr>
        <p:spPr>
          <a:xfrm>
            <a:off x="10605833" y="-299300"/>
            <a:ext cx="2034000" cy="2034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06" name="Google Shape;606;p25"/>
          <p:cNvSpPr/>
          <p:nvPr/>
        </p:nvSpPr>
        <p:spPr>
          <a:xfrm rot="5400000">
            <a:off x="10204139" y="5468800"/>
            <a:ext cx="2446800" cy="331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07" name="Google Shape;607;p25"/>
          <p:cNvSpPr/>
          <p:nvPr/>
        </p:nvSpPr>
        <p:spPr>
          <a:xfrm rot="8100000">
            <a:off x="11242278" y="3247939"/>
            <a:ext cx="370524" cy="370524"/>
          </a:xfrm>
          <a:prstGeom prst="plus">
            <a:avLst>
              <a:gd name="adj" fmla="val 35578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08" name="Google Shape;608;p25"/>
          <p:cNvSpPr/>
          <p:nvPr/>
        </p:nvSpPr>
        <p:spPr>
          <a:xfrm rot="8100000">
            <a:off x="11242278" y="3705223"/>
            <a:ext cx="370524" cy="370524"/>
          </a:xfrm>
          <a:prstGeom prst="plus">
            <a:avLst>
              <a:gd name="adj" fmla="val 35578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09" name="Google Shape;609;p25"/>
          <p:cNvSpPr/>
          <p:nvPr/>
        </p:nvSpPr>
        <p:spPr>
          <a:xfrm>
            <a:off x="-481867" y="5548833"/>
            <a:ext cx="1947600" cy="19476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76248663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list 3">
  <p:cSld name="Title and list 3">
    <p:spTree>
      <p:nvGrpSpPr>
        <p:cNvPr id="1" name="Shape 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" name="Google Shape;611;p26"/>
          <p:cNvSpPr/>
          <p:nvPr/>
        </p:nvSpPr>
        <p:spPr>
          <a:xfrm>
            <a:off x="-255033" y="2357267"/>
            <a:ext cx="10060400" cy="25108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12" name="Google Shape;612;p26"/>
          <p:cNvSpPr txBox="1">
            <a:spLocks noGrp="1"/>
          </p:cNvSpPr>
          <p:nvPr>
            <p:ph type="title"/>
          </p:nvPr>
        </p:nvSpPr>
        <p:spPr>
          <a:xfrm>
            <a:off x="960000" y="760733"/>
            <a:ext cx="6049200" cy="76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Oswald"/>
              <a:buNone/>
              <a:defRPr sz="4667" b="1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4667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4667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4667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4667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4667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4667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4667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4667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613" name="Google Shape;613;p26"/>
          <p:cNvSpPr txBox="1">
            <a:spLocks noGrp="1"/>
          </p:cNvSpPr>
          <p:nvPr>
            <p:ph type="body" idx="1"/>
          </p:nvPr>
        </p:nvSpPr>
        <p:spPr>
          <a:xfrm>
            <a:off x="2425600" y="3229467"/>
            <a:ext cx="7605600" cy="137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marR="67732" lvl="0" indent="-423323" rtl="0">
              <a:lnSpc>
                <a:spcPct val="166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600"/>
            </a:lvl1pPr>
            <a:lvl2pPr marL="1219170" lvl="1" indent="-423323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14" name="Google Shape;614;p26"/>
          <p:cNvSpPr txBox="1">
            <a:spLocks noGrp="1"/>
          </p:cNvSpPr>
          <p:nvPr>
            <p:ph type="subTitle" idx="2"/>
          </p:nvPr>
        </p:nvSpPr>
        <p:spPr>
          <a:xfrm>
            <a:off x="2425600" y="2612267"/>
            <a:ext cx="4036400" cy="61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Font typeface="Oswald"/>
              <a:buNone/>
              <a:defRPr sz="2667" b="1">
                <a:latin typeface="Oswald"/>
                <a:ea typeface="Oswald"/>
                <a:cs typeface="Oswald"/>
                <a:sym typeface="Oswa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Font typeface="Oswald"/>
              <a:buNone/>
              <a:defRPr sz="2667" b="1">
                <a:latin typeface="Oswald"/>
                <a:ea typeface="Oswald"/>
                <a:cs typeface="Oswald"/>
                <a:sym typeface="Oswa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Font typeface="Oswald"/>
              <a:buNone/>
              <a:defRPr sz="2667" b="1">
                <a:latin typeface="Oswald"/>
                <a:ea typeface="Oswald"/>
                <a:cs typeface="Oswald"/>
                <a:sym typeface="Oswa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Font typeface="Oswald"/>
              <a:buNone/>
              <a:defRPr sz="2667" b="1">
                <a:latin typeface="Oswald"/>
                <a:ea typeface="Oswald"/>
                <a:cs typeface="Oswald"/>
                <a:sym typeface="Oswa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Font typeface="Oswald"/>
              <a:buNone/>
              <a:defRPr sz="2667" b="1">
                <a:latin typeface="Oswald"/>
                <a:ea typeface="Oswald"/>
                <a:cs typeface="Oswald"/>
                <a:sym typeface="Oswa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Font typeface="Oswald"/>
              <a:buNone/>
              <a:defRPr sz="2667" b="1">
                <a:latin typeface="Oswald"/>
                <a:ea typeface="Oswald"/>
                <a:cs typeface="Oswald"/>
                <a:sym typeface="Oswa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Font typeface="Oswald"/>
              <a:buNone/>
              <a:defRPr sz="2667" b="1">
                <a:latin typeface="Oswald"/>
                <a:ea typeface="Oswald"/>
                <a:cs typeface="Oswald"/>
                <a:sym typeface="Oswa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Font typeface="Oswald"/>
              <a:buNone/>
              <a:defRPr sz="2667" b="1">
                <a:latin typeface="Oswald"/>
                <a:ea typeface="Oswald"/>
                <a:cs typeface="Oswald"/>
                <a:sym typeface="Oswa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Font typeface="Oswald"/>
              <a:buNone/>
              <a:defRPr sz="2667" b="1">
                <a:latin typeface="Oswald"/>
                <a:ea typeface="Oswald"/>
                <a:cs typeface="Oswald"/>
                <a:sym typeface="Oswald"/>
              </a:defRPr>
            </a:lvl9pPr>
          </a:lstStyle>
          <a:p>
            <a:endParaRPr/>
          </a:p>
        </p:txBody>
      </p:sp>
      <p:sp>
        <p:nvSpPr>
          <p:cNvPr id="615" name="Google Shape;615;p26"/>
          <p:cNvSpPr/>
          <p:nvPr/>
        </p:nvSpPr>
        <p:spPr>
          <a:xfrm rot="5400000">
            <a:off x="10204139" y="5468800"/>
            <a:ext cx="2446800" cy="3316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16" name="Google Shape;616;p26"/>
          <p:cNvSpPr/>
          <p:nvPr/>
        </p:nvSpPr>
        <p:spPr>
          <a:xfrm rot="8100000">
            <a:off x="11242278" y="3247939"/>
            <a:ext cx="370524" cy="370524"/>
          </a:xfrm>
          <a:prstGeom prst="plus">
            <a:avLst>
              <a:gd name="adj" fmla="val 35578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17" name="Google Shape;617;p26"/>
          <p:cNvSpPr/>
          <p:nvPr/>
        </p:nvSpPr>
        <p:spPr>
          <a:xfrm rot="8100000">
            <a:off x="11242278" y="3705223"/>
            <a:ext cx="370524" cy="370524"/>
          </a:xfrm>
          <a:prstGeom prst="plus">
            <a:avLst>
              <a:gd name="adj" fmla="val 35578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18" name="Google Shape;618;p26"/>
          <p:cNvSpPr/>
          <p:nvPr/>
        </p:nvSpPr>
        <p:spPr>
          <a:xfrm>
            <a:off x="10834767" y="-678600"/>
            <a:ext cx="1947600" cy="19476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19" name="Google Shape;619;p26"/>
          <p:cNvSpPr/>
          <p:nvPr/>
        </p:nvSpPr>
        <p:spPr>
          <a:xfrm>
            <a:off x="-436833" y="5294867"/>
            <a:ext cx="2034000" cy="2034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67716808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ackground">
    <p:spTree>
      <p:nvGrpSpPr>
        <p:cNvPr id="1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" name="Google Shape;621;p27"/>
          <p:cNvSpPr/>
          <p:nvPr/>
        </p:nvSpPr>
        <p:spPr>
          <a:xfrm rot="5400000">
            <a:off x="-511083" y="1076600"/>
            <a:ext cx="2538800" cy="3856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22" name="Google Shape;622;p27"/>
          <p:cNvSpPr/>
          <p:nvPr/>
        </p:nvSpPr>
        <p:spPr>
          <a:xfrm rot="8100000">
            <a:off x="556219" y="2793694"/>
            <a:ext cx="405031" cy="405031"/>
          </a:xfrm>
          <a:prstGeom prst="plus">
            <a:avLst>
              <a:gd name="adj" fmla="val 35578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23" name="Google Shape;623;p27"/>
          <p:cNvSpPr/>
          <p:nvPr/>
        </p:nvSpPr>
        <p:spPr>
          <a:xfrm rot="8100000">
            <a:off x="556219" y="3324036"/>
            <a:ext cx="405031" cy="405031"/>
          </a:xfrm>
          <a:prstGeom prst="plus">
            <a:avLst>
              <a:gd name="adj" fmla="val 35578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24" name="Google Shape;624;p27"/>
          <p:cNvSpPr/>
          <p:nvPr/>
        </p:nvSpPr>
        <p:spPr>
          <a:xfrm rot="5400000">
            <a:off x="10163451" y="1076600"/>
            <a:ext cx="2538800" cy="385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25" name="Google Shape;625;p27"/>
          <p:cNvSpPr/>
          <p:nvPr/>
        </p:nvSpPr>
        <p:spPr>
          <a:xfrm rot="8100000">
            <a:off x="11230753" y="2793694"/>
            <a:ext cx="405031" cy="405031"/>
          </a:xfrm>
          <a:prstGeom prst="plus">
            <a:avLst>
              <a:gd name="adj" fmla="val 35578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26" name="Google Shape;626;p27"/>
          <p:cNvSpPr/>
          <p:nvPr/>
        </p:nvSpPr>
        <p:spPr>
          <a:xfrm rot="8100000">
            <a:off x="11230753" y="3324036"/>
            <a:ext cx="405031" cy="405031"/>
          </a:xfrm>
          <a:prstGeom prst="plus">
            <a:avLst>
              <a:gd name="adj" fmla="val 35578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627" name="Google Shape;627;p27"/>
          <p:cNvGrpSpPr/>
          <p:nvPr/>
        </p:nvGrpSpPr>
        <p:grpSpPr>
          <a:xfrm>
            <a:off x="3307497" y="6178503"/>
            <a:ext cx="5577001" cy="536060"/>
            <a:chOff x="-79178" y="4632327"/>
            <a:chExt cx="4182751" cy="402045"/>
          </a:xfrm>
        </p:grpSpPr>
        <p:sp>
          <p:nvSpPr>
            <p:cNvPr id="628" name="Google Shape;628;p27"/>
            <p:cNvSpPr/>
            <p:nvPr/>
          </p:nvSpPr>
          <p:spPr>
            <a:xfrm rot="10800000">
              <a:off x="192473" y="4638315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9" name="Google Shape;629;p27"/>
            <p:cNvSpPr/>
            <p:nvPr/>
          </p:nvSpPr>
          <p:spPr>
            <a:xfrm rot="10800000">
              <a:off x="-79178" y="4638315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0" name="Google Shape;630;p27"/>
            <p:cNvSpPr/>
            <p:nvPr/>
          </p:nvSpPr>
          <p:spPr>
            <a:xfrm rot="10800000">
              <a:off x="192473" y="4926373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1" name="Google Shape;631;p27"/>
            <p:cNvSpPr/>
            <p:nvPr/>
          </p:nvSpPr>
          <p:spPr>
            <a:xfrm rot="10800000">
              <a:off x="-79178" y="4926373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2" name="Google Shape;632;p27"/>
            <p:cNvSpPr/>
            <p:nvPr/>
          </p:nvSpPr>
          <p:spPr>
            <a:xfrm rot="10800000">
              <a:off x="735773" y="4634890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3" name="Google Shape;633;p27"/>
            <p:cNvSpPr/>
            <p:nvPr/>
          </p:nvSpPr>
          <p:spPr>
            <a:xfrm rot="10800000">
              <a:off x="464122" y="4634890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4" name="Google Shape;634;p27"/>
            <p:cNvSpPr/>
            <p:nvPr/>
          </p:nvSpPr>
          <p:spPr>
            <a:xfrm rot="10800000">
              <a:off x="735773" y="4922948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5" name="Google Shape;635;p27"/>
            <p:cNvSpPr/>
            <p:nvPr/>
          </p:nvSpPr>
          <p:spPr>
            <a:xfrm rot="10800000">
              <a:off x="464122" y="4922948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6" name="Google Shape;636;p27"/>
            <p:cNvSpPr/>
            <p:nvPr/>
          </p:nvSpPr>
          <p:spPr>
            <a:xfrm rot="10800000">
              <a:off x="1279073" y="4636602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7" name="Google Shape;637;p27"/>
            <p:cNvSpPr/>
            <p:nvPr/>
          </p:nvSpPr>
          <p:spPr>
            <a:xfrm rot="10800000">
              <a:off x="1007422" y="4636602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8" name="Google Shape;638;p27"/>
            <p:cNvSpPr/>
            <p:nvPr/>
          </p:nvSpPr>
          <p:spPr>
            <a:xfrm rot="10800000">
              <a:off x="1279073" y="4924660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9" name="Google Shape;639;p27"/>
            <p:cNvSpPr/>
            <p:nvPr/>
          </p:nvSpPr>
          <p:spPr>
            <a:xfrm rot="10800000">
              <a:off x="1007422" y="4924660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0" name="Google Shape;640;p27"/>
            <p:cNvSpPr/>
            <p:nvPr/>
          </p:nvSpPr>
          <p:spPr>
            <a:xfrm rot="10800000">
              <a:off x="1822373" y="4633177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1" name="Google Shape;641;p27"/>
            <p:cNvSpPr/>
            <p:nvPr/>
          </p:nvSpPr>
          <p:spPr>
            <a:xfrm rot="10800000">
              <a:off x="1550722" y="4633177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2" name="Google Shape;642;p27"/>
            <p:cNvSpPr/>
            <p:nvPr/>
          </p:nvSpPr>
          <p:spPr>
            <a:xfrm rot="10800000">
              <a:off x="1822373" y="4921235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3" name="Google Shape;643;p27"/>
            <p:cNvSpPr/>
            <p:nvPr/>
          </p:nvSpPr>
          <p:spPr>
            <a:xfrm rot="10800000">
              <a:off x="1550722" y="4921235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4" name="Google Shape;644;p27"/>
            <p:cNvSpPr/>
            <p:nvPr/>
          </p:nvSpPr>
          <p:spPr>
            <a:xfrm rot="10800000">
              <a:off x="2365673" y="4637465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5" name="Google Shape;645;p27"/>
            <p:cNvSpPr/>
            <p:nvPr/>
          </p:nvSpPr>
          <p:spPr>
            <a:xfrm rot="10800000">
              <a:off x="2094022" y="4637465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6" name="Google Shape;646;p27"/>
            <p:cNvSpPr/>
            <p:nvPr/>
          </p:nvSpPr>
          <p:spPr>
            <a:xfrm rot="10800000">
              <a:off x="2365673" y="4925523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7" name="Google Shape;647;p27"/>
            <p:cNvSpPr/>
            <p:nvPr/>
          </p:nvSpPr>
          <p:spPr>
            <a:xfrm rot="10800000">
              <a:off x="2094022" y="4925523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8" name="Google Shape;648;p27"/>
            <p:cNvSpPr/>
            <p:nvPr/>
          </p:nvSpPr>
          <p:spPr>
            <a:xfrm rot="10800000">
              <a:off x="2908973" y="4634040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9" name="Google Shape;649;p27"/>
            <p:cNvSpPr/>
            <p:nvPr/>
          </p:nvSpPr>
          <p:spPr>
            <a:xfrm rot="10800000">
              <a:off x="2637322" y="4634040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0" name="Google Shape;650;p27"/>
            <p:cNvSpPr/>
            <p:nvPr/>
          </p:nvSpPr>
          <p:spPr>
            <a:xfrm rot="10800000">
              <a:off x="2908973" y="4922098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1" name="Google Shape;651;p27"/>
            <p:cNvSpPr/>
            <p:nvPr/>
          </p:nvSpPr>
          <p:spPr>
            <a:xfrm rot="10800000">
              <a:off x="2637322" y="4922098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2" name="Google Shape;652;p27"/>
            <p:cNvSpPr/>
            <p:nvPr/>
          </p:nvSpPr>
          <p:spPr>
            <a:xfrm rot="10800000">
              <a:off x="3452273" y="4635752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3" name="Google Shape;653;p27"/>
            <p:cNvSpPr/>
            <p:nvPr/>
          </p:nvSpPr>
          <p:spPr>
            <a:xfrm rot="10800000">
              <a:off x="3180622" y="4635752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4" name="Google Shape;654;p27"/>
            <p:cNvSpPr/>
            <p:nvPr/>
          </p:nvSpPr>
          <p:spPr>
            <a:xfrm rot="10800000">
              <a:off x="3452273" y="4923810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5" name="Google Shape;655;p27"/>
            <p:cNvSpPr/>
            <p:nvPr/>
          </p:nvSpPr>
          <p:spPr>
            <a:xfrm rot="10800000">
              <a:off x="3180622" y="4923810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6" name="Google Shape;656;p27"/>
            <p:cNvSpPr/>
            <p:nvPr/>
          </p:nvSpPr>
          <p:spPr>
            <a:xfrm rot="10800000">
              <a:off x="3995573" y="4632327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7" name="Google Shape;657;p27"/>
            <p:cNvSpPr/>
            <p:nvPr/>
          </p:nvSpPr>
          <p:spPr>
            <a:xfrm rot="10800000">
              <a:off x="3723922" y="4632327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8" name="Google Shape;658;p27"/>
            <p:cNvSpPr/>
            <p:nvPr/>
          </p:nvSpPr>
          <p:spPr>
            <a:xfrm rot="10800000">
              <a:off x="3995573" y="4920385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9" name="Google Shape;659;p27"/>
            <p:cNvSpPr/>
            <p:nvPr/>
          </p:nvSpPr>
          <p:spPr>
            <a:xfrm rot="10800000">
              <a:off x="3723922" y="4920385"/>
              <a:ext cx="108000" cy="108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274659581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Background 2">
    <p:spTree>
      <p:nvGrpSpPr>
        <p:cNvPr id="1" name="Shape 6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1" name="Google Shape;661;p28"/>
          <p:cNvSpPr/>
          <p:nvPr/>
        </p:nvSpPr>
        <p:spPr>
          <a:xfrm>
            <a:off x="10591667" y="4877868"/>
            <a:ext cx="2084000" cy="2824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62" name="Google Shape;662;p28"/>
          <p:cNvSpPr/>
          <p:nvPr/>
        </p:nvSpPr>
        <p:spPr>
          <a:xfrm rot="2700000">
            <a:off x="9666957" y="4861306"/>
            <a:ext cx="315652" cy="315652"/>
          </a:xfrm>
          <a:prstGeom prst="plus">
            <a:avLst>
              <a:gd name="adj" fmla="val 35578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63" name="Google Shape;663;p28"/>
          <p:cNvSpPr/>
          <p:nvPr/>
        </p:nvSpPr>
        <p:spPr>
          <a:xfrm rot="2700000">
            <a:off x="10056435" y="4861306"/>
            <a:ext cx="315652" cy="315652"/>
          </a:xfrm>
          <a:prstGeom prst="plus">
            <a:avLst>
              <a:gd name="adj" fmla="val 35578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664" name="Google Shape;664;p28"/>
          <p:cNvGrpSpPr/>
          <p:nvPr/>
        </p:nvGrpSpPr>
        <p:grpSpPr>
          <a:xfrm rot="10800000">
            <a:off x="3307501" y="378234"/>
            <a:ext cx="5577001" cy="536060"/>
            <a:chOff x="-79178" y="4632327"/>
            <a:chExt cx="4182751" cy="402045"/>
          </a:xfrm>
        </p:grpSpPr>
        <p:sp>
          <p:nvSpPr>
            <p:cNvPr id="665" name="Google Shape;665;p28"/>
            <p:cNvSpPr/>
            <p:nvPr/>
          </p:nvSpPr>
          <p:spPr>
            <a:xfrm rot="10800000">
              <a:off x="192473" y="4638315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6" name="Google Shape;666;p28"/>
            <p:cNvSpPr/>
            <p:nvPr/>
          </p:nvSpPr>
          <p:spPr>
            <a:xfrm rot="10800000">
              <a:off x="-79178" y="4638315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7" name="Google Shape;667;p28"/>
            <p:cNvSpPr/>
            <p:nvPr/>
          </p:nvSpPr>
          <p:spPr>
            <a:xfrm rot="10800000">
              <a:off x="192473" y="4926373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8" name="Google Shape;668;p28"/>
            <p:cNvSpPr/>
            <p:nvPr/>
          </p:nvSpPr>
          <p:spPr>
            <a:xfrm rot="10800000">
              <a:off x="-79178" y="4926373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9" name="Google Shape;669;p28"/>
            <p:cNvSpPr/>
            <p:nvPr/>
          </p:nvSpPr>
          <p:spPr>
            <a:xfrm rot="10800000">
              <a:off x="735773" y="4634890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0" name="Google Shape;670;p28"/>
            <p:cNvSpPr/>
            <p:nvPr/>
          </p:nvSpPr>
          <p:spPr>
            <a:xfrm rot="10800000">
              <a:off x="464122" y="4634890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1" name="Google Shape;671;p28"/>
            <p:cNvSpPr/>
            <p:nvPr/>
          </p:nvSpPr>
          <p:spPr>
            <a:xfrm rot="10800000">
              <a:off x="735773" y="4922948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2" name="Google Shape;672;p28"/>
            <p:cNvSpPr/>
            <p:nvPr/>
          </p:nvSpPr>
          <p:spPr>
            <a:xfrm rot="10800000">
              <a:off x="464122" y="4922948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3" name="Google Shape;673;p28"/>
            <p:cNvSpPr/>
            <p:nvPr/>
          </p:nvSpPr>
          <p:spPr>
            <a:xfrm rot="10800000">
              <a:off x="1279073" y="4636602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4" name="Google Shape;674;p28"/>
            <p:cNvSpPr/>
            <p:nvPr/>
          </p:nvSpPr>
          <p:spPr>
            <a:xfrm rot="10800000">
              <a:off x="1007422" y="4636602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5" name="Google Shape;675;p28"/>
            <p:cNvSpPr/>
            <p:nvPr/>
          </p:nvSpPr>
          <p:spPr>
            <a:xfrm rot="10800000">
              <a:off x="1279073" y="4924660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6" name="Google Shape;676;p28"/>
            <p:cNvSpPr/>
            <p:nvPr/>
          </p:nvSpPr>
          <p:spPr>
            <a:xfrm rot="10800000">
              <a:off x="1007422" y="4924660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7" name="Google Shape;677;p28"/>
            <p:cNvSpPr/>
            <p:nvPr/>
          </p:nvSpPr>
          <p:spPr>
            <a:xfrm rot="10800000">
              <a:off x="1822373" y="4633177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8" name="Google Shape;678;p28"/>
            <p:cNvSpPr/>
            <p:nvPr/>
          </p:nvSpPr>
          <p:spPr>
            <a:xfrm rot="10800000">
              <a:off x="1550722" y="4633177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9" name="Google Shape;679;p28"/>
            <p:cNvSpPr/>
            <p:nvPr/>
          </p:nvSpPr>
          <p:spPr>
            <a:xfrm rot="10800000">
              <a:off x="1822373" y="4921235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0" name="Google Shape;680;p28"/>
            <p:cNvSpPr/>
            <p:nvPr/>
          </p:nvSpPr>
          <p:spPr>
            <a:xfrm rot="10800000">
              <a:off x="1550722" y="4921235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1" name="Google Shape;681;p28"/>
            <p:cNvSpPr/>
            <p:nvPr/>
          </p:nvSpPr>
          <p:spPr>
            <a:xfrm rot="10800000">
              <a:off x="2365673" y="4637465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2" name="Google Shape;682;p28"/>
            <p:cNvSpPr/>
            <p:nvPr/>
          </p:nvSpPr>
          <p:spPr>
            <a:xfrm rot="10800000">
              <a:off x="2094022" y="4637465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3" name="Google Shape;683;p28"/>
            <p:cNvSpPr/>
            <p:nvPr/>
          </p:nvSpPr>
          <p:spPr>
            <a:xfrm rot="10800000">
              <a:off x="2365673" y="4925523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4" name="Google Shape;684;p28"/>
            <p:cNvSpPr/>
            <p:nvPr/>
          </p:nvSpPr>
          <p:spPr>
            <a:xfrm rot="10800000">
              <a:off x="2094022" y="4925523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5" name="Google Shape;685;p28"/>
            <p:cNvSpPr/>
            <p:nvPr/>
          </p:nvSpPr>
          <p:spPr>
            <a:xfrm rot="10800000">
              <a:off x="2908973" y="4634040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6" name="Google Shape;686;p28"/>
            <p:cNvSpPr/>
            <p:nvPr/>
          </p:nvSpPr>
          <p:spPr>
            <a:xfrm rot="10800000">
              <a:off x="2637322" y="4634040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7" name="Google Shape;687;p28"/>
            <p:cNvSpPr/>
            <p:nvPr/>
          </p:nvSpPr>
          <p:spPr>
            <a:xfrm rot="10800000">
              <a:off x="2908973" y="4922098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8" name="Google Shape;688;p28"/>
            <p:cNvSpPr/>
            <p:nvPr/>
          </p:nvSpPr>
          <p:spPr>
            <a:xfrm rot="10800000">
              <a:off x="2637322" y="4922098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9" name="Google Shape;689;p28"/>
            <p:cNvSpPr/>
            <p:nvPr/>
          </p:nvSpPr>
          <p:spPr>
            <a:xfrm rot="10800000">
              <a:off x="3452273" y="4635752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0" name="Google Shape;690;p28"/>
            <p:cNvSpPr/>
            <p:nvPr/>
          </p:nvSpPr>
          <p:spPr>
            <a:xfrm rot="10800000">
              <a:off x="3180622" y="4635752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1" name="Google Shape;691;p28"/>
            <p:cNvSpPr/>
            <p:nvPr/>
          </p:nvSpPr>
          <p:spPr>
            <a:xfrm rot="10800000">
              <a:off x="3452273" y="4923810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2" name="Google Shape;692;p28"/>
            <p:cNvSpPr/>
            <p:nvPr/>
          </p:nvSpPr>
          <p:spPr>
            <a:xfrm rot="10800000">
              <a:off x="3180622" y="4923810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3" name="Google Shape;693;p28"/>
            <p:cNvSpPr/>
            <p:nvPr/>
          </p:nvSpPr>
          <p:spPr>
            <a:xfrm rot="10800000">
              <a:off x="3995573" y="4632327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4" name="Google Shape;694;p28"/>
            <p:cNvSpPr/>
            <p:nvPr/>
          </p:nvSpPr>
          <p:spPr>
            <a:xfrm rot="10800000">
              <a:off x="3723922" y="4632327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5" name="Google Shape;695;p28"/>
            <p:cNvSpPr/>
            <p:nvPr/>
          </p:nvSpPr>
          <p:spPr>
            <a:xfrm rot="10800000">
              <a:off x="3995573" y="4920385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6" name="Google Shape;696;p28"/>
            <p:cNvSpPr/>
            <p:nvPr/>
          </p:nvSpPr>
          <p:spPr>
            <a:xfrm rot="10800000">
              <a:off x="3723922" y="4920385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697" name="Google Shape;697;p28"/>
          <p:cNvSpPr/>
          <p:nvPr/>
        </p:nvSpPr>
        <p:spPr>
          <a:xfrm rot="10800000">
            <a:off x="-12" y="4742531"/>
            <a:ext cx="2034000" cy="2034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26596282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26" Type="http://schemas.openxmlformats.org/officeDocument/2006/relationships/slideLayout" Target="../slideLayouts/slideLayout37.xml"/><Relationship Id="rId3" Type="http://schemas.openxmlformats.org/officeDocument/2006/relationships/slideLayout" Target="../slideLayouts/slideLayout14.xml"/><Relationship Id="rId21" Type="http://schemas.openxmlformats.org/officeDocument/2006/relationships/slideLayout" Target="../slideLayouts/slideLayout32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5" Type="http://schemas.openxmlformats.org/officeDocument/2006/relationships/slideLayout" Target="../slideLayouts/slideLayout36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35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slideLayout" Target="../slideLayouts/slideLayout34.xml"/><Relationship Id="rId28" Type="http://schemas.openxmlformats.org/officeDocument/2006/relationships/theme" Target="../theme/theme2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Relationship Id="rId27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68A01E-C8F8-481A-88E7-980FD107A180}" type="datetimeFigureOut">
              <a:rPr lang="bg-BG" smtClean="0"/>
              <a:t>12.3.2026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C17BF2-ED5C-41E8-8763-331A3F70EC8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392987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960000" y="760733"/>
            <a:ext cx="10272000" cy="7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Oswald"/>
              <a:buNone/>
              <a:defRPr sz="3500" b="1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960000" y="2241633"/>
            <a:ext cx="10272000" cy="385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●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○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lvl="2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■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lvl="3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●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lvl="4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○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lvl="5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■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lvl="6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●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lvl="7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○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lvl="8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■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2600395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9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6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0.xml"/><Relationship Id="rId4" Type="http://schemas.openxmlformats.org/officeDocument/2006/relationships/hyperlink" Target="http://www.sacp.government.bg/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mailto:Maria.Belichovska@sacp.government.bg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hyperlink" Target="http://www.sacp.government.b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" name="Google Shape;706;p31"/>
          <p:cNvSpPr txBox="1">
            <a:spLocks noGrp="1"/>
          </p:cNvSpPr>
          <p:nvPr>
            <p:ph type="ctrTitle"/>
          </p:nvPr>
        </p:nvSpPr>
        <p:spPr>
          <a:xfrm>
            <a:off x="2063103" y="1918696"/>
            <a:ext cx="8065860" cy="26596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r>
              <a:rPr lang="bg-BG" sz="4800" dirty="0"/>
              <a:t>Онлайн ресурси на ДАЗД в подкрепа на децата и в помощ на общините</a:t>
            </a:r>
          </a:p>
        </p:txBody>
      </p:sp>
      <p:sp>
        <p:nvSpPr>
          <p:cNvPr id="707" name="Google Shape;707;p31"/>
          <p:cNvSpPr txBox="1">
            <a:spLocks noGrp="1"/>
          </p:cNvSpPr>
          <p:nvPr>
            <p:ph type="subTitle" idx="1"/>
          </p:nvPr>
        </p:nvSpPr>
        <p:spPr>
          <a:xfrm>
            <a:off x="2541033" y="4653200"/>
            <a:ext cx="7110000" cy="823964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indent="0">
              <a:buClr>
                <a:schemeClr val="dk1"/>
              </a:buClr>
              <a:buSzPts val="1100"/>
            </a:pPr>
            <a:r>
              <a:rPr lang="bg-BG" dirty="0" smtClean="0"/>
              <a:t>Заседание на Постоянната комисия по здравеопазване към НСОРБ, 13 март 2026 г. </a:t>
            </a:r>
            <a:endParaRPr dirty="0"/>
          </a:p>
          <a:p>
            <a:pPr marL="0" indent="0"/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57278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5" name="Google Shape;735;p34"/>
          <p:cNvSpPr txBox="1">
            <a:spLocks noGrp="1"/>
          </p:cNvSpPr>
          <p:nvPr>
            <p:ph type="title"/>
          </p:nvPr>
        </p:nvSpPr>
        <p:spPr>
          <a:xfrm>
            <a:off x="3083654" y="304800"/>
            <a:ext cx="5747600" cy="1357358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bg-BG" dirty="0" smtClean="0"/>
              <a:t>Защо тази тема има значение</a:t>
            </a:r>
            <a:endParaRPr dirty="0"/>
          </a:p>
        </p:txBody>
      </p:sp>
      <p:sp>
        <p:nvSpPr>
          <p:cNvPr id="737" name="Google Shape;737;p34"/>
          <p:cNvSpPr txBox="1">
            <a:spLocks noGrp="1"/>
          </p:cNvSpPr>
          <p:nvPr>
            <p:ph type="subTitle" idx="1"/>
          </p:nvPr>
        </p:nvSpPr>
        <p:spPr>
          <a:xfrm>
            <a:off x="2697018" y="1736436"/>
            <a:ext cx="6761018" cy="3362037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indent="0"/>
            <a:r>
              <a:rPr lang="ru-RU" dirty="0"/>
              <a:t>Децата все по-често </a:t>
            </a:r>
            <a:r>
              <a:rPr lang="ru-RU" dirty="0" smtClean="0"/>
              <a:t>търсят: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/>
              <a:t>информация онлайн;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/>
              <a:t>помощ </a:t>
            </a:r>
            <a:r>
              <a:rPr lang="ru-RU" dirty="0"/>
              <a:t>чрез дигитални </a:t>
            </a:r>
            <a:r>
              <a:rPr lang="ru-RU" dirty="0" smtClean="0"/>
              <a:t>канали;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/>
              <a:t>подкрепа </a:t>
            </a:r>
            <a:r>
              <a:rPr lang="ru-RU" dirty="0"/>
              <a:t>извън традиционните </a:t>
            </a:r>
            <a:r>
              <a:rPr lang="ru-RU" dirty="0" smtClean="0"/>
              <a:t>институции.</a:t>
            </a:r>
          </a:p>
          <a:p>
            <a:pPr marL="0" indent="0"/>
            <a:endParaRPr lang="ru-RU" dirty="0"/>
          </a:p>
          <a:p>
            <a:pPr marL="0" indent="0"/>
            <a:r>
              <a:rPr lang="ru-RU" dirty="0" smtClean="0"/>
              <a:t>Местните </a:t>
            </a:r>
            <a:r>
              <a:rPr lang="ru-RU" dirty="0"/>
              <a:t>власти играят ключова роля в</a:t>
            </a:r>
            <a:r>
              <a:rPr lang="ru-RU" dirty="0" smtClean="0"/>
              <a:t>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/>
              <a:t>превенцията;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/>
              <a:t>о</a:t>
            </a:r>
            <a:r>
              <a:rPr lang="ru-RU" dirty="0" smtClean="0"/>
              <a:t>сведомеността;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/>
              <a:t>свързването </a:t>
            </a:r>
            <a:r>
              <a:rPr lang="ru-RU" dirty="0"/>
              <a:t>на децата с услуги за </a:t>
            </a:r>
            <a:r>
              <a:rPr lang="ru-RU" dirty="0" smtClean="0"/>
              <a:t>подкрепа.</a:t>
            </a:r>
          </a:p>
          <a:p>
            <a:pPr marL="0" indent="0"/>
            <a:endParaRPr lang="ru-RU" dirty="0"/>
          </a:p>
          <a:p>
            <a:pPr marL="0" indent="0"/>
            <a:r>
              <a:rPr lang="ru-RU" dirty="0" smtClean="0"/>
              <a:t>Онлайн </a:t>
            </a:r>
            <a:r>
              <a:rPr lang="ru-RU" dirty="0"/>
              <a:t>инструментите могат да подкрепят общините в тези усилия.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34752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" name="Google Shape;718;p33"/>
          <p:cNvSpPr txBox="1">
            <a:spLocks noGrp="1"/>
          </p:cNvSpPr>
          <p:nvPr>
            <p:ph type="title"/>
          </p:nvPr>
        </p:nvSpPr>
        <p:spPr>
          <a:xfrm>
            <a:off x="959999" y="760733"/>
            <a:ext cx="6472101" cy="7608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bg-BG" dirty="0" smtClean="0"/>
              <a:t>Р</a:t>
            </a:r>
            <a:r>
              <a:rPr lang="bg-BG" dirty="0" smtClean="0"/>
              <a:t>есурси представени днес</a:t>
            </a:r>
            <a:endParaRPr dirty="0"/>
          </a:p>
        </p:txBody>
      </p:sp>
      <p:sp>
        <p:nvSpPr>
          <p:cNvPr id="719" name="Google Shape;719;p33"/>
          <p:cNvSpPr txBox="1">
            <a:spLocks noGrp="1"/>
          </p:cNvSpPr>
          <p:nvPr>
            <p:ph type="subTitle" idx="1"/>
          </p:nvPr>
        </p:nvSpPr>
        <p:spPr>
          <a:xfrm>
            <a:off x="484233" y="3068189"/>
            <a:ext cx="1861803" cy="1142319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indent="0"/>
            <a:r>
              <a:rPr lang="ru-RU" sz="1600" dirty="0"/>
              <a:t>Брошура с информация за психичното здраве за деца</a:t>
            </a:r>
            <a:endParaRPr sz="1600" dirty="0"/>
          </a:p>
        </p:txBody>
      </p:sp>
      <p:sp>
        <p:nvSpPr>
          <p:cNvPr id="720" name="Google Shape;720;p33"/>
          <p:cNvSpPr txBox="1">
            <a:spLocks noGrp="1"/>
          </p:cNvSpPr>
          <p:nvPr>
            <p:ph type="subTitle" idx="2"/>
          </p:nvPr>
        </p:nvSpPr>
        <p:spPr>
          <a:xfrm>
            <a:off x="392030" y="1623166"/>
            <a:ext cx="6913934" cy="766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indent="0"/>
            <a:r>
              <a:rPr lang="ru-RU" dirty="0"/>
              <a:t>Днешната сесия представя няколко дигитални ресурса, разработени от Агенцията:</a:t>
            </a:r>
            <a:endParaRPr dirty="0"/>
          </a:p>
        </p:txBody>
      </p:sp>
      <p:sp>
        <p:nvSpPr>
          <p:cNvPr id="721" name="Google Shape;721;p33"/>
          <p:cNvSpPr txBox="1">
            <a:spLocks noGrp="1"/>
          </p:cNvSpPr>
          <p:nvPr>
            <p:ph type="title" idx="3"/>
          </p:nvPr>
        </p:nvSpPr>
        <p:spPr>
          <a:xfrm>
            <a:off x="484233" y="2490799"/>
            <a:ext cx="1004400" cy="5984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en" dirty="0"/>
              <a:t>01</a:t>
            </a:r>
            <a:endParaRPr dirty="0"/>
          </a:p>
        </p:txBody>
      </p:sp>
      <p:sp>
        <p:nvSpPr>
          <p:cNvPr id="722" name="Google Shape;722;p33"/>
          <p:cNvSpPr txBox="1">
            <a:spLocks noGrp="1"/>
          </p:cNvSpPr>
          <p:nvPr>
            <p:ph type="subTitle" idx="4"/>
          </p:nvPr>
        </p:nvSpPr>
        <p:spPr>
          <a:xfrm>
            <a:off x="5240960" y="3142311"/>
            <a:ext cx="3653658" cy="1180307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indent="0"/>
            <a:r>
              <a:rPr lang="ru-RU" sz="1600" dirty="0" smtClean="0"/>
              <a:t>Информационни видеоклипове </a:t>
            </a:r>
          </a:p>
          <a:p>
            <a:pPr marL="0" indent="0"/>
            <a:r>
              <a:rPr lang="ru-RU" sz="1600" dirty="0" smtClean="0"/>
              <a:t>относно </a:t>
            </a:r>
            <a:r>
              <a:rPr lang="ru-RU" sz="1600" dirty="0"/>
              <a:t>рисковете от употребата на </a:t>
            </a:r>
            <a:r>
              <a:rPr lang="ru-RU" sz="1600" dirty="0" smtClean="0"/>
              <a:t>наркотици, райски газ и вейп</a:t>
            </a:r>
            <a:endParaRPr sz="1600" dirty="0"/>
          </a:p>
        </p:txBody>
      </p:sp>
      <p:sp>
        <p:nvSpPr>
          <p:cNvPr id="724" name="Google Shape;724;p33"/>
          <p:cNvSpPr txBox="1">
            <a:spLocks noGrp="1"/>
          </p:cNvSpPr>
          <p:nvPr>
            <p:ph type="title" idx="6"/>
          </p:nvPr>
        </p:nvSpPr>
        <p:spPr>
          <a:xfrm>
            <a:off x="5240960" y="2490799"/>
            <a:ext cx="1004400" cy="5984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en" dirty="0"/>
              <a:t>03</a:t>
            </a:r>
            <a:endParaRPr dirty="0"/>
          </a:p>
        </p:txBody>
      </p:sp>
      <p:sp>
        <p:nvSpPr>
          <p:cNvPr id="725" name="Google Shape;725;p33"/>
          <p:cNvSpPr txBox="1">
            <a:spLocks noGrp="1"/>
          </p:cNvSpPr>
          <p:nvPr>
            <p:ph type="subTitle" idx="7"/>
          </p:nvPr>
        </p:nvSpPr>
        <p:spPr>
          <a:xfrm>
            <a:off x="2672632" y="3129761"/>
            <a:ext cx="1788532" cy="1080747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indent="0"/>
            <a:r>
              <a:rPr lang="ru-RU" sz="1600" dirty="0"/>
              <a:t>Насоки за здравословно използване на компютър</a:t>
            </a:r>
            <a:endParaRPr sz="1600" dirty="0"/>
          </a:p>
        </p:txBody>
      </p:sp>
      <p:sp>
        <p:nvSpPr>
          <p:cNvPr id="727" name="Google Shape;727;p33"/>
          <p:cNvSpPr txBox="1">
            <a:spLocks noGrp="1"/>
          </p:cNvSpPr>
          <p:nvPr>
            <p:ph type="title" idx="9"/>
          </p:nvPr>
        </p:nvSpPr>
        <p:spPr>
          <a:xfrm>
            <a:off x="2672633" y="2500273"/>
            <a:ext cx="1004400" cy="5984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en" dirty="0"/>
              <a:t>02</a:t>
            </a:r>
            <a:endParaRPr dirty="0"/>
          </a:p>
        </p:txBody>
      </p:sp>
      <p:sp>
        <p:nvSpPr>
          <p:cNvPr id="728" name="Google Shape;728;p33"/>
          <p:cNvSpPr txBox="1">
            <a:spLocks noGrp="1"/>
          </p:cNvSpPr>
          <p:nvPr>
            <p:ph type="subTitle" idx="13"/>
          </p:nvPr>
        </p:nvSpPr>
        <p:spPr>
          <a:xfrm>
            <a:off x="463902" y="4787898"/>
            <a:ext cx="2188399" cy="1400466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indent="0"/>
            <a:r>
              <a:rPr lang="ru-RU" sz="1600" dirty="0"/>
              <a:t>Практическо ръководство за рисковете за децата на обществени места</a:t>
            </a:r>
            <a:endParaRPr sz="1600" dirty="0"/>
          </a:p>
        </p:txBody>
      </p:sp>
      <p:sp>
        <p:nvSpPr>
          <p:cNvPr id="730" name="Google Shape;730;p33"/>
          <p:cNvSpPr txBox="1">
            <a:spLocks noGrp="1"/>
          </p:cNvSpPr>
          <p:nvPr>
            <p:ph type="title" idx="15"/>
          </p:nvPr>
        </p:nvSpPr>
        <p:spPr>
          <a:xfrm>
            <a:off x="484233" y="4322618"/>
            <a:ext cx="1004400" cy="5984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en" dirty="0"/>
              <a:t>04</a:t>
            </a:r>
            <a:endParaRPr dirty="0"/>
          </a:p>
        </p:txBody>
      </p:sp>
      <p:sp>
        <p:nvSpPr>
          <p:cNvPr id="18" name="Google Shape;730;p33"/>
          <p:cNvSpPr txBox="1">
            <a:spLocks/>
          </p:cNvSpPr>
          <p:nvPr/>
        </p:nvSpPr>
        <p:spPr>
          <a:xfrm>
            <a:off x="2652301" y="4322618"/>
            <a:ext cx="1004400" cy="59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4400" b="1" i="0" u="none" strike="noStrike" cap="none">
                <a:solidFill>
                  <a:schemeClr val="lt2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4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4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4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4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4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4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4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4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" kern="0" dirty="0" smtClean="0"/>
              <a:t>0</a:t>
            </a:r>
            <a:r>
              <a:rPr lang="bg-BG" kern="0" dirty="0" smtClean="0"/>
              <a:t>5</a:t>
            </a:r>
            <a:endParaRPr lang="en" kern="0" dirty="0"/>
          </a:p>
        </p:txBody>
      </p:sp>
      <p:sp>
        <p:nvSpPr>
          <p:cNvPr id="19" name="Google Shape;728;p33"/>
          <p:cNvSpPr txBox="1">
            <a:spLocks noGrp="1"/>
          </p:cNvSpPr>
          <p:nvPr>
            <p:ph type="subTitle" idx="13"/>
          </p:nvPr>
        </p:nvSpPr>
        <p:spPr>
          <a:xfrm>
            <a:off x="2652301" y="4856252"/>
            <a:ext cx="2187554" cy="1409702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indent="0"/>
            <a:r>
              <a:rPr lang="bg-BG" sz="1600" dirty="0" smtClean="0"/>
              <a:t>Национална телефонна линия за деца 116 111 и чат към нея</a:t>
            </a:r>
            <a:endParaRPr sz="1600" dirty="0"/>
          </a:p>
        </p:txBody>
      </p:sp>
      <p:sp>
        <p:nvSpPr>
          <p:cNvPr id="20" name="Google Shape;730;p33"/>
          <p:cNvSpPr txBox="1">
            <a:spLocks/>
          </p:cNvSpPr>
          <p:nvPr/>
        </p:nvSpPr>
        <p:spPr>
          <a:xfrm>
            <a:off x="5240960" y="4322618"/>
            <a:ext cx="1004400" cy="59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4400" b="1" i="0" u="none" strike="noStrike" cap="none">
                <a:solidFill>
                  <a:schemeClr val="lt2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4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4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4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4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4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4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4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4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" kern="0" dirty="0" smtClean="0"/>
              <a:t>0</a:t>
            </a:r>
            <a:r>
              <a:rPr lang="en-US" kern="0" dirty="0"/>
              <a:t>6</a:t>
            </a:r>
            <a:endParaRPr lang="en" kern="0" dirty="0"/>
          </a:p>
        </p:txBody>
      </p:sp>
      <p:sp>
        <p:nvSpPr>
          <p:cNvPr id="22" name="Google Shape;728;p33"/>
          <p:cNvSpPr txBox="1">
            <a:spLocks noGrp="1"/>
          </p:cNvSpPr>
          <p:nvPr>
            <p:ph type="subTitle" idx="13"/>
          </p:nvPr>
        </p:nvSpPr>
        <p:spPr>
          <a:xfrm>
            <a:off x="5151582" y="4921018"/>
            <a:ext cx="3068781" cy="1087144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indent="0"/>
            <a:r>
              <a:rPr lang="bg-BG" sz="1600" dirty="0" smtClean="0"/>
              <a:t>Мобилно приложение </a:t>
            </a:r>
            <a:r>
              <a:rPr lang="en-US" sz="1600" dirty="0" err="1" smtClean="0"/>
              <a:t>CyberKidZ</a:t>
            </a:r>
            <a:r>
              <a:rPr lang="en-US" sz="1600" dirty="0" smtClean="0"/>
              <a:t> Patrol</a:t>
            </a:r>
            <a:endParaRPr sz="1600" dirty="0"/>
          </a:p>
        </p:txBody>
      </p:sp>
    </p:spTree>
    <p:extLst>
      <p:ext uri="{BB962C8B-B14F-4D97-AF65-F5344CB8AC3E}">
        <p14:creationId xmlns:p14="http://schemas.microsoft.com/office/powerpoint/2010/main" val="1805532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2" name="Google Shape;742;p35"/>
          <p:cNvSpPr txBox="1">
            <a:spLocks noGrp="1"/>
          </p:cNvSpPr>
          <p:nvPr>
            <p:ph type="title"/>
          </p:nvPr>
        </p:nvSpPr>
        <p:spPr>
          <a:xfrm>
            <a:off x="1541891" y="443345"/>
            <a:ext cx="5108291" cy="1089891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bg-BG" dirty="0" smtClean="0"/>
              <a:t>Брошура за психичното здраве</a:t>
            </a:r>
            <a:endParaRPr dirty="0"/>
          </a:p>
        </p:txBody>
      </p:sp>
      <p:sp>
        <p:nvSpPr>
          <p:cNvPr id="743" name="Google Shape;743;p35"/>
          <p:cNvSpPr txBox="1">
            <a:spLocks noGrp="1"/>
          </p:cNvSpPr>
          <p:nvPr>
            <p:ph type="subTitle" idx="1"/>
          </p:nvPr>
        </p:nvSpPr>
        <p:spPr>
          <a:xfrm>
            <a:off x="129309" y="1533236"/>
            <a:ext cx="6631709" cy="3842328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indent="0"/>
            <a:r>
              <a:rPr lang="ru-RU" b="1" dirty="0"/>
              <a:t>Онлайн брошура </a:t>
            </a:r>
            <a:r>
              <a:rPr lang="ru-RU" b="1" dirty="0" smtClean="0"/>
              <a:t>«Психичното </a:t>
            </a:r>
            <a:r>
              <a:rPr lang="ru-RU" b="1" dirty="0"/>
              <a:t>здраве </a:t>
            </a:r>
            <a:r>
              <a:rPr lang="ru-RU" b="1" dirty="0" smtClean="0"/>
              <a:t>е възможност»</a:t>
            </a:r>
          </a:p>
          <a:p>
            <a:pPr marL="0" indent="0"/>
            <a:endParaRPr lang="ru-RU" dirty="0"/>
          </a:p>
          <a:p>
            <a:pPr marL="0" indent="0"/>
            <a:r>
              <a:rPr lang="ru-RU" dirty="0" smtClean="0"/>
              <a:t>Обхванати </a:t>
            </a:r>
            <a:r>
              <a:rPr lang="ru-RU" dirty="0"/>
              <a:t>теми</a:t>
            </a:r>
            <a:r>
              <a:rPr lang="ru-RU" dirty="0" smtClean="0"/>
              <a:t>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/>
              <a:t>емоционално благополучие;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/>
              <a:t>стрес </a:t>
            </a:r>
            <a:r>
              <a:rPr lang="ru-RU" dirty="0"/>
              <a:t>и </a:t>
            </a:r>
            <a:r>
              <a:rPr lang="ru-RU" dirty="0" smtClean="0"/>
              <a:t>тревожност;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/>
              <a:t>разпознаване </a:t>
            </a:r>
            <a:r>
              <a:rPr lang="ru-RU" dirty="0"/>
              <a:t>кога е необходима </a:t>
            </a:r>
            <a:r>
              <a:rPr lang="ru-RU" dirty="0" smtClean="0"/>
              <a:t>помощ;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/>
              <a:t>къде </a:t>
            </a:r>
            <a:r>
              <a:rPr lang="ru-RU" dirty="0"/>
              <a:t>децата могат да потърсят </a:t>
            </a:r>
            <a:r>
              <a:rPr lang="ru-RU" dirty="0" smtClean="0"/>
              <a:t>подкрепа.</a:t>
            </a:r>
          </a:p>
          <a:p>
            <a:pPr marL="0" indent="0"/>
            <a:endParaRPr lang="ru-RU" dirty="0"/>
          </a:p>
          <a:p>
            <a:pPr marL="0" indent="0"/>
            <a:r>
              <a:rPr lang="ru-RU" dirty="0" smtClean="0"/>
              <a:t>Как </a:t>
            </a:r>
            <a:r>
              <a:rPr lang="ru-RU" dirty="0"/>
              <a:t>общините могат да я </a:t>
            </a:r>
            <a:r>
              <a:rPr lang="ru-RU" dirty="0" smtClean="0"/>
              <a:t>използват: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/>
              <a:t>споделяне </a:t>
            </a:r>
            <a:r>
              <a:rPr lang="ru-RU" dirty="0"/>
              <a:t>с </a:t>
            </a:r>
            <a:r>
              <a:rPr lang="ru-RU" dirty="0" smtClean="0"/>
              <a:t>училищата;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/>
              <a:t>включване </a:t>
            </a:r>
            <a:r>
              <a:rPr lang="ru-RU" dirty="0"/>
              <a:t>в младежки </a:t>
            </a:r>
            <a:r>
              <a:rPr lang="ru-RU" dirty="0" smtClean="0"/>
              <a:t>програми;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/>
              <a:t>разпространение </a:t>
            </a:r>
            <a:r>
              <a:rPr lang="ru-RU" dirty="0"/>
              <a:t>чрез местни информационни </a:t>
            </a:r>
            <a:r>
              <a:rPr lang="ru-RU" dirty="0" smtClean="0"/>
              <a:t>канали.</a:t>
            </a:r>
            <a:endParaRPr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54721" y="338452"/>
            <a:ext cx="4277322" cy="5830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1198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9" name="Google Shape;749;p36"/>
          <p:cNvSpPr txBox="1">
            <a:spLocks noGrp="1"/>
          </p:cNvSpPr>
          <p:nvPr>
            <p:ph type="title"/>
          </p:nvPr>
        </p:nvSpPr>
        <p:spPr>
          <a:xfrm>
            <a:off x="1786982" y="232745"/>
            <a:ext cx="8622400" cy="810964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bg-BG" dirty="0" smtClean="0"/>
              <a:t>Брошура за </a:t>
            </a:r>
            <a:r>
              <a:rPr lang="bg-BG" dirty="0"/>
              <a:t>з</a:t>
            </a:r>
            <a:r>
              <a:rPr lang="bg-BG" dirty="0" smtClean="0"/>
              <a:t>драве при работа с компютър</a:t>
            </a:r>
            <a:endParaRPr dirty="0"/>
          </a:p>
        </p:txBody>
      </p:sp>
      <p:sp>
        <p:nvSpPr>
          <p:cNvPr id="750" name="Google Shape;750;p36"/>
          <p:cNvSpPr txBox="1">
            <a:spLocks noGrp="1"/>
          </p:cNvSpPr>
          <p:nvPr>
            <p:ph type="subTitle" idx="1"/>
          </p:nvPr>
        </p:nvSpPr>
        <p:spPr>
          <a:xfrm>
            <a:off x="1641400" y="1182255"/>
            <a:ext cx="8909200" cy="3666836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indent="0"/>
            <a:r>
              <a:rPr lang="ru-RU" sz="1800" b="1" dirty="0"/>
              <a:t>Онлайн брошура: </a:t>
            </a:r>
            <a:r>
              <a:rPr lang="ru-RU" sz="1800" b="1" dirty="0" smtClean="0"/>
              <a:t>«Съвети за здравето при работа с компютър»</a:t>
            </a:r>
          </a:p>
          <a:p>
            <a:pPr marL="0" indent="0"/>
            <a:endParaRPr lang="ru-RU" sz="1800" dirty="0" smtClean="0"/>
          </a:p>
          <a:p>
            <a:pPr marL="0" indent="0"/>
            <a:r>
              <a:rPr lang="ru-RU" sz="1800" dirty="0" smtClean="0"/>
              <a:t>Фокусни области: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 smtClean="0"/>
              <a:t>здравословни </a:t>
            </a:r>
            <a:r>
              <a:rPr lang="ru-RU" sz="1800" dirty="0"/>
              <a:t>навици </a:t>
            </a:r>
            <a:r>
              <a:rPr lang="ru-RU" sz="1800" dirty="0" smtClean="0"/>
              <a:t>за работа с клавиатура и мишка;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 smtClean="0"/>
              <a:t>физическо </a:t>
            </a:r>
            <a:r>
              <a:rPr lang="ru-RU" sz="1800" dirty="0"/>
              <a:t>здраве и </a:t>
            </a:r>
            <a:r>
              <a:rPr lang="ru-RU" sz="1800" dirty="0" smtClean="0"/>
              <a:t>стойка;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 smtClean="0"/>
              <a:t>опасности за увреждане на зрението.</a:t>
            </a:r>
          </a:p>
          <a:p>
            <a:pPr marL="0" indent="0"/>
            <a:endParaRPr lang="ru-RU" sz="1800" dirty="0" smtClean="0"/>
          </a:p>
          <a:p>
            <a:pPr marL="0" indent="0"/>
            <a:r>
              <a:rPr lang="ru-RU" sz="1800" dirty="0" smtClean="0"/>
              <a:t>Потенциална </a:t>
            </a:r>
            <a:r>
              <a:rPr lang="ru-RU" sz="1800" dirty="0"/>
              <a:t>употреба от общинските </a:t>
            </a:r>
            <a:r>
              <a:rPr lang="ru-RU" sz="1800" dirty="0" smtClean="0"/>
              <a:t>власти: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 smtClean="0"/>
              <a:t>инициативи </a:t>
            </a:r>
            <a:r>
              <a:rPr lang="ru-RU" sz="1800" dirty="0"/>
              <a:t>за дигитална </a:t>
            </a:r>
            <a:r>
              <a:rPr lang="ru-RU" sz="1800" dirty="0" smtClean="0"/>
              <a:t>грамотност;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 smtClean="0"/>
              <a:t>кампании </a:t>
            </a:r>
            <a:r>
              <a:rPr lang="ru-RU" sz="1800" dirty="0"/>
              <a:t>за повишаване на осведомеността в </a:t>
            </a:r>
            <a:r>
              <a:rPr lang="ru-RU" sz="1800" dirty="0" smtClean="0"/>
              <a:t>училищата;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 smtClean="0"/>
              <a:t>информация </a:t>
            </a:r>
            <a:r>
              <a:rPr lang="ru-RU" sz="1800" dirty="0"/>
              <a:t>за </a:t>
            </a:r>
            <a:r>
              <a:rPr lang="ru-RU" sz="1800" dirty="0" smtClean="0"/>
              <a:t>родители.</a:t>
            </a:r>
            <a:endParaRPr sz="18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68400" y="2604654"/>
            <a:ext cx="3957782" cy="395778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72944" y="2604654"/>
            <a:ext cx="4173105" cy="4173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9913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5" name="Google Shape;755;p37"/>
          <p:cNvSpPr txBox="1">
            <a:spLocks noGrp="1"/>
          </p:cNvSpPr>
          <p:nvPr>
            <p:ph type="title"/>
          </p:nvPr>
        </p:nvSpPr>
        <p:spPr>
          <a:xfrm>
            <a:off x="950763" y="161150"/>
            <a:ext cx="8184000" cy="222616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bg-BG" sz="3200" dirty="0" smtClean="0"/>
              <a:t>Информационни видеа за употребата на райски газ, </a:t>
            </a:r>
            <a:r>
              <a:rPr lang="bg-BG" sz="3200" dirty="0" err="1" smtClean="0"/>
              <a:t>вейп</a:t>
            </a:r>
            <a:r>
              <a:rPr lang="bg-BG" sz="3200" dirty="0" smtClean="0"/>
              <a:t> и дизайнерски дроги</a:t>
            </a:r>
            <a:br>
              <a:rPr lang="bg-BG" sz="3200" dirty="0" smtClean="0"/>
            </a:br>
            <a:r>
              <a:rPr lang="bg-BG" sz="3200" dirty="0" smtClean="0"/>
              <a:t/>
            </a:r>
            <a:br>
              <a:rPr lang="bg-BG" sz="3200" dirty="0" smtClean="0"/>
            </a:br>
            <a:r>
              <a:rPr lang="ru-RU" sz="1800" dirty="0" smtClean="0"/>
              <a:t>Кратки </a:t>
            </a:r>
            <a:r>
              <a:rPr lang="ru-RU" sz="1800" dirty="0"/>
              <a:t>видеоклипове </a:t>
            </a:r>
            <a:r>
              <a:rPr lang="ru-RU" sz="1800" dirty="0" smtClean="0"/>
              <a:t>с медицински </a:t>
            </a:r>
            <a:r>
              <a:rPr lang="ru-RU" sz="1800" dirty="0"/>
              <a:t>специалисти</a:t>
            </a:r>
            <a:endParaRPr sz="1800" dirty="0"/>
          </a:p>
        </p:txBody>
      </p:sp>
      <p:sp>
        <p:nvSpPr>
          <p:cNvPr id="757" name="Google Shape;757;p37"/>
          <p:cNvSpPr txBox="1">
            <a:spLocks noGrp="1"/>
          </p:cNvSpPr>
          <p:nvPr>
            <p:ph type="subTitle" idx="2"/>
          </p:nvPr>
        </p:nvSpPr>
        <p:spPr>
          <a:xfrm>
            <a:off x="4631300" y="4173600"/>
            <a:ext cx="3118010" cy="26844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indent="0"/>
            <a:r>
              <a:rPr lang="ru-RU" dirty="0" smtClean="0"/>
              <a:t>Приложение в общините: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/>
              <a:t>превантивни </a:t>
            </a:r>
            <a:r>
              <a:rPr lang="ru-RU" dirty="0"/>
              <a:t>дейности в </a:t>
            </a:r>
            <a:r>
              <a:rPr lang="ru-RU" dirty="0" smtClean="0"/>
              <a:t>училищата;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/>
              <a:t>младежки програми;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/>
              <a:t>кампании </a:t>
            </a:r>
            <a:r>
              <a:rPr lang="ru-RU" dirty="0"/>
              <a:t>за повишаване на обществената </a:t>
            </a:r>
            <a:r>
              <a:rPr lang="ru-RU" dirty="0" smtClean="0"/>
              <a:t>осведоменост.</a:t>
            </a:r>
            <a:endParaRPr dirty="0"/>
          </a:p>
        </p:txBody>
      </p:sp>
      <p:sp>
        <p:nvSpPr>
          <p:cNvPr id="761" name="Google Shape;761;p37"/>
          <p:cNvSpPr txBox="1">
            <a:spLocks noGrp="1"/>
          </p:cNvSpPr>
          <p:nvPr>
            <p:ph type="subTitle" idx="6"/>
          </p:nvPr>
        </p:nvSpPr>
        <p:spPr>
          <a:xfrm>
            <a:off x="1160916" y="4173600"/>
            <a:ext cx="3048792" cy="26844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indent="0"/>
            <a:r>
              <a:rPr lang="ru-RU" dirty="0"/>
              <a:t>Темите включват</a:t>
            </a:r>
            <a:r>
              <a:rPr lang="ru-RU" dirty="0" smtClean="0"/>
              <a:t>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/>
              <a:t>ефекти </a:t>
            </a:r>
            <a:r>
              <a:rPr lang="ru-RU" dirty="0"/>
              <a:t>на наркотиците върху </a:t>
            </a:r>
            <a:r>
              <a:rPr lang="ru-RU" dirty="0" smtClean="0"/>
              <a:t>организма;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/>
              <a:t>рискове </a:t>
            </a:r>
            <a:r>
              <a:rPr lang="ru-RU" dirty="0"/>
              <a:t>от </a:t>
            </a:r>
            <a:r>
              <a:rPr lang="ru-RU" dirty="0" smtClean="0"/>
              <a:t>експериментиране;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/>
              <a:t>дългосрочни </a:t>
            </a:r>
            <a:r>
              <a:rPr lang="ru-RU" dirty="0"/>
              <a:t>последици за </a:t>
            </a:r>
            <a:r>
              <a:rPr lang="ru-RU" dirty="0" smtClean="0"/>
              <a:t>здравето.</a:t>
            </a:r>
            <a:endParaRPr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927" y="2645903"/>
            <a:ext cx="3277781" cy="152769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3842" y="2645903"/>
            <a:ext cx="3255468" cy="151621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64093" y="2645903"/>
            <a:ext cx="3239616" cy="1471907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964093" y="4239492"/>
            <a:ext cx="315648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/>
              <a:t>Видеоклиповете са особено ефективни за младата аудитория, защото са: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bg-BG" dirty="0" smtClean="0"/>
              <a:t>достъпни;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bg-BG" dirty="0"/>
              <a:t>а</a:t>
            </a:r>
            <a:r>
              <a:rPr lang="bg-BG" dirty="0" smtClean="0"/>
              <a:t>нгажиращи;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bg-BG" dirty="0" smtClean="0"/>
              <a:t>лесни </a:t>
            </a:r>
            <a:r>
              <a:rPr lang="bg-BG" dirty="0"/>
              <a:t>за споделяне.</a:t>
            </a: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863828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7" name="Google Shape;817;p39"/>
          <p:cNvSpPr txBox="1">
            <a:spLocks noGrp="1"/>
          </p:cNvSpPr>
          <p:nvPr>
            <p:ph type="title"/>
          </p:nvPr>
        </p:nvSpPr>
        <p:spPr>
          <a:xfrm>
            <a:off x="849164" y="104951"/>
            <a:ext cx="7629818" cy="1788504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bg-BG" sz="3200" dirty="0" smtClean="0"/>
              <a:t>Практическо ръководство</a:t>
            </a:r>
            <a:r>
              <a:rPr lang="bg-BG" dirty="0" smtClean="0"/>
              <a:t/>
            </a:r>
            <a:br>
              <a:rPr lang="bg-BG" dirty="0" smtClean="0"/>
            </a:br>
            <a:r>
              <a:rPr lang="bg-BG" sz="1800" dirty="0" smtClean="0"/>
              <a:t>Насоки за </a:t>
            </a:r>
            <a:r>
              <a:rPr lang="ru-RU" sz="1800" dirty="0"/>
              <a:t>рисковете, застрашаващи живота и здравето на децата, и за осигуряване на тяхната безопасност на обществени места</a:t>
            </a:r>
            <a:endParaRPr dirty="0"/>
          </a:p>
        </p:txBody>
      </p:sp>
      <p:sp>
        <p:nvSpPr>
          <p:cNvPr id="818" name="Google Shape;818;p39"/>
          <p:cNvSpPr txBox="1">
            <a:spLocks noGrp="1"/>
          </p:cNvSpPr>
          <p:nvPr>
            <p:ph type="body" idx="1"/>
          </p:nvPr>
        </p:nvSpPr>
        <p:spPr>
          <a:xfrm>
            <a:off x="2785467" y="2018300"/>
            <a:ext cx="6793200" cy="3716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186262" indent="0">
              <a:buNone/>
            </a:pPr>
            <a:r>
              <a:rPr lang="ru-RU" dirty="0"/>
              <a:t>Ръководството предоставя препоръки </a:t>
            </a:r>
            <a:r>
              <a:rPr lang="ru-RU" dirty="0" smtClean="0"/>
              <a:t>относно:</a:t>
            </a:r>
          </a:p>
          <a:p>
            <a:r>
              <a:rPr lang="ru-RU" dirty="0" smtClean="0"/>
              <a:t>идентифициране </a:t>
            </a:r>
            <a:r>
              <a:rPr lang="ru-RU" dirty="0"/>
              <a:t>на рисковете за децата в обществена </a:t>
            </a:r>
            <a:r>
              <a:rPr lang="ru-RU" dirty="0" smtClean="0"/>
              <a:t>среда</a:t>
            </a:r>
          </a:p>
          <a:p>
            <a:r>
              <a:rPr lang="ru-RU" dirty="0" smtClean="0"/>
              <a:t>превантивни мерки</a:t>
            </a:r>
          </a:p>
          <a:p>
            <a:r>
              <a:rPr lang="ru-RU" dirty="0" smtClean="0"/>
              <a:t>реагиране </a:t>
            </a:r>
            <a:r>
              <a:rPr lang="ru-RU" dirty="0"/>
              <a:t>на инциденти, включващи </a:t>
            </a:r>
            <a:r>
              <a:rPr lang="ru-RU" dirty="0" smtClean="0"/>
              <a:t>деца</a:t>
            </a:r>
          </a:p>
          <a:p>
            <a:endParaRPr lang="ru-RU" dirty="0"/>
          </a:p>
          <a:p>
            <a:pPr marL="186262" indent="0">
              <a:buNone/>
            </a:pPr>
            <a:r>
              <a:rPr lang="ru-RU" dirty="0" smtClean="0"/>
              <a:t>Подходящо за:</a:t>
            </a:r>
          </a:p>
          <a:p>
            <a:r>
              <a:rPr lang="ru-RU" dirty="0" smtClean="0"/>
              <a:t>общински администрации</a:t>
            </a:r>
          </a:p>
          <a:p>
            <a:r>
              <a:rPr lang="ru-RU" dirty="0" smtClean="0"/>
              <a:t>училища </a:t>
            </a:r>
            <a:r>
              <a:rPr lang="ru-RU" dirty="0"/>
              <a:t>и спортни </a:t>
            </a:r>
            <a:r>
              <a:rPr lang="ru-RU" dirty="0" smtClean="0"/>
              <a:t>организации</a:t>
            </a:r>
          </a:p>
          <a:p>
            <a:r>
              <a:rPr lang="ru-RU" dirty="0" smtClean="0"/>
              <a:t>организатори </a:t>
            </a:r>
            <a:r>
              <a:rPr lang="ru-RU" dirty="0"/>
              <a:t>на събития, включващи деца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17895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4" name="Google Shape;824;p40"/>
          <p:cNvSpPr txBox="1">
            <a:spLocks noGrp="1"/>
          </p:cNvSpPr>
          <p:nvPr>
            <p:ph type="subTitle" idx="2"/>
          </p:nvPr>
        </p:nvSpPr>
        <p:spPr>
          <a:xfrm>
            <a:off x="1859500" y="2297015"/>
            <a:ext cx="3629600" cy="183164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indent="0"/>
            <a:r>
              <a:rPr lang="ru-RU" dirty="0"/>
              <a:t>Децата могат да потърсят помощ </a:t>
            </a:r>
            <a:r>
              <a:rPr lang="ru-RU" dirty="0" smtClean="0"/>
              <a:t>относно: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/>
              <a:t>емоционални затруднения;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/>
              <a:t>семейни проблеми;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/>
              <a:t>тормоз </a:t>
            </a:r>
            <a:r>
              <a:rPr lang="ru-RU" dirty="0"/>
              <a:t>или </a:t>
            </a:r>
            <a:r>
              <a:rPr lang="ru-RU" dirty="0" smtClean="0"/>
              <a:t>насилие;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/>
              <a:t>онлайн рискове.</a:t>
            </a:r>
            <a:endParaRPr dirty="0"/>
          </a:p>
        </p:txBody>
      </p:sp>
      <p:sp>
        <p:nvSpPr>
          <p:cNvPr id="825" name="Google Shape;825;p40"/>
          <p:cNvSpPr txBox="1">
            <a:spLocks noGrp="1"/>
          </p:cNvSpPr>
          <p:nvPr>
            <p:ph type="title"/>
          </p:nvPr>
        </p:nvSpPr>
        <p:spPr>
          <a:xfrm>
            <a:off x="959999" y="760732"/>
            <a:ext cx="8054691" cy="1473668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bg-BG" sz="3200" dirty="0" smtClean="0"/>
              <a:t>Национална телефонна линия за деца 116 111</a:t>
            </a:r>
            <a:br>
              <a:rPr lang="bg-BG" sz="3200" dirty="0" smtClean="0"/>
            </a:br>
            <a:r>
              <a:rPr lang="ru-RU" sz="1800" dirty="0" smtClean="0"/>
              <a:t>Безплатна </a:t>
            </a:r>
            <a:r>
              <a:rPr lang="ru-RU" sz="1800" dirty="0"/>
              <a:t>и конфиденциална подкрепа за деца</a:t>
            </a:r>
            <a:endParaRPr sz="1800" dirty="0"/>
          </a:p>
        </p:txBody>
      </p:sp>
      <p:sp>
        <p:nvSpPr>
          <p:cNvPr id="827" name="Google Shape;827;p40"/>
          <p:cNvSpPr txBox="1">
            <a:spLocks noGrp="1"/>
          </p:cNvSpPr>
          <p:nvPr>
            <p:ph type="subTitle" idx="4"/>
          </p:nvPr>
        </p:nvSpPr>
        <p:spPr>
          <a:xfrm>
            <a:off x="1859500" y="4319578"/>
            <a:ext cx="3629600" cy="1299095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indent="0"/>
            <a:r>
              <a:rPr lang="ru-RU" dirty="0"/>
              <a:t>Достъп </a:t>
            </a:r>
            <a:r>
              <a:rPr lang="ru-RU" dirty="0" smtClean="0"/>
              <a:t>чрез: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/>
              <a:t>телефон </a:t>
            </a:r>
            <a:r>
              <a:rPr lang="ru-RU" dirty="0"/>
              <a:t>– 116 </a:t>
            </a:r>
            <a:r>
              <a:rPr lang="ru-RU" dirty="0" smtClean="0"/>
              <a:t>111;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/>
              <a:t>уебсайт;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/>
              <a:t>онлайн </a:t>
            </a:r>
            <a:r>
              <a:rPr lang="ru-RU" dirty="0"/>
              <a:t>чат </a:t>
            </a:r>
            <a:r>
              <a:rPr lang="ru-RU" dirty="0" smtClean="0"/>
              <a:t>услуга.</a:t>
            </a:r>
            <a:endParaRPr dirty="0"/>
          </a:p>
        </p:txBody>
      </p:sp>
      <p:sp>
        <p:nvSpPr>
          <p:cNvPr id="829" name="Google Shape;829;p40"/>
          <p:cNvSpPr txBox="1">
            <a:spLocks noGrp="1"/>
          </p:cNvSpPr>
          <p:nvPr>
            <p:ph type="subTitle" idx="6"/>
          </p:nvPr>
        </p:nvSpPr>
        <p:spPr>
          <a:xfrm>
            <a:off x="8931564" y="2546072"/>
            <a:ext cx="3140363" cy="2921779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indent="0"/>
            <a:r>
              <a:rPr lang="ru-RU" dirty="0"/>
              <a:t>Роля на общината</a:t>
            </a:r>
            <a:r>
              <a:rPr lang="ru-RU" dirty="0" smtClean="0"/>
              <a:t>:</a:t>
            </a:r>
          </a:p>
          <a:p>
            <a:pPr marL="0" indent="0"/>
            <a:endParaRPr lang="ru-RU" dirty="0"/>
          </a:p>
          <a:p>
            <a:pPr marL="0" indent="0"/>
            <a:r>
              <a:rPr lang="ru-RU" dirty="0" smtClean="0"/>
              <a:t>осигуряване </a:t>
            </a:r>
            <a:r>
              <a:rPr lang="ru-RU" dirty="0"/>
              <a:t>на видимост и осведоменост.</a:t>
            </a:r>
            <a:endParaRPr dirty="0"/>
          </a:p>
        </p:txBody>
      </p:sp>
      <p:pic>
        <p:nvPicPr>
          <p:cNvPr id="32" name="Picture 31"/>
          <p:cNvPicPr/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rcRect l="10046" t="11989" r="80398" b="73631"/>
          <a:stretch/>
        </p:blipFill>
        <p:spPr bwMode="auto">
          <a:xfrm>
            <a:off x="306102" y="2673939"/>
            <a:ext cx="1107731" cy="993161"/>
          </a:xfrm>
          <a:prstGeom prst="rect">
            <a:avLst/>
          </a:prstGeom>
          <a:gradFill>
            <a:gsLst>
              <a:gs pos="0">
                <a:srgbClr val="0266A0"/>
              </a:gs>
              <a:gs pos="74000">
                <a:schemeClr val="accent1">
                  <a:lumMod val="45000"/>
                  <a:lumOff val="55000"/>
                </a:schemeClr>
              </a:gs>
              <a:gs pos="92000">
                <a:schemeClr val="accent1">
                  <a:lumMod val="7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8" name="Picture 37"/>
          <p:cNvPicPr/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rcRect l="71879" t="11738" r="17738" b="74999"/>
          <a:stretch/>
        </p:blipFill>
        <p:spPr bwMode="auto">
          <a:xfrm>
            <a:off x="340530" y="4613413"/>
            <a:ext cx="1038873" cy="85443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9" name="Content Placeholder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1093" y="2305497"/>
            <a:ext cx="2340864" cy="33131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749077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6" name="Google Shape;856;p41"/>
          <p:cNvSpPr txBox="1">
            <a:spLocks noGrp="1"/>
          </p:cNvSpPr>
          <p:nvPr>
            <p:ph type="title"/>
          </p:nvPr>
        </p:nvSpPr>
        <p:spPr>
          <a:xfrm>
            <a:off x="959999" y="760733"/>
            <a:ext cx="8359491" cy="791106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bg-BG" sz="3200" dirty="0" smtClean="0"/>
              <a:t>Мобилно приложение </a:t>
            </a:r>
            <a:r>
              <a:rPr lang="en-US" sz="3200" dirty="0" err="1" smtClean="0"/>
              <a:t>CyberKidZ</a:t>
            </a:r>
            <a:r>
              <a:rPr lang="en-US" sz="3200" dirty="0" smtClean="0"/>
              <a:t> Patrol</a:t>
            </a:r>
            <a:endParaRPr sz="3200" dirty="0"/>
          </a:p>
        </p:txBody>
      </p:sp>
      <p:sp>
        <p:nvSpPr>
          <p:cNvPr id="2429" name="Google Shape;2429;p41"/>
          <p:cNvSpPr txBox="1"/>
          <p:nvPr/>
        </p:nvSpPr>
        <p:spPr>
          <a:xfrm>
            <a:off x="428745" y="1311059"/>
            <a:ext cx="7826050" cy="4815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/>
            <a:r>
              <a:rPr lang="bg-BG" b="1" dirty="0" smtClean="0"/>
              <a:t>Д</a:t>
            </a:r>
            <a:r>
              <a:rPr lang="ru-RU" b="1" dirty="0" smtClean="0"/>
              <a:t>игитален </a:t>
            </a:r>
            <a:r>
              <a:rPr lang="ru-RU" b="1" dirty="0"/>
              <a:t>помощник по въпросите за закрила на детето</a:t>
            </a:r>
            <a:endParaRPr sz="2400" b="1" dirty="0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2435" name="Google Shape;2435;p41"/>
          <p:cNvSpPr txBox="1">
            <a:spLocks noGrp="1"/>
          </p:cNvSpPr>
          <p:nvPr>
            <p:ph type="subTitle" idx="4294967295"/>
          </p:nvPr>
        </p:nvSpPr>
        <p:spPr>
          <a:xfrm>
            <a:off x="7222836" y="1792617"/>
            <a:ext cx="4135518" cy="2128456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indent="0">
              <a:buNone/>
            </a:pPr>
            <a:r>
              <a:rPr lang="ru-RU" sz="1800" dirty="0"/>
              <a:t>Приложението помага на </a:t>
            </a:r>
            <a:r>
              <a:rPr lang="ru-RU" sz="1800" dirty="0" smtClean="0"/>
              <a:t>децата:</a:t>
            </a:r>
          </a:p>
          <a:p>
            <a:pPr marL="342900" indent="-342900"/>
            <a:r>
              <a:rPr lang="bg-BG" sz="1800" dirty="0"/>
              <a:t>д</a:t>
            </a:r>
            <a:r>
              <a:rPr lang="bg-BG" sz="1800" dirty="0" smtClean="0"/>
              <a:t>а подават </a:t>
            </a:r>
            <a:r>
              <a:rPr lang="bg-BG" sz="1800" dirty="0"/>
              <a:t>сигнал, ако </a:t>
            </a:r>
            <a:r>
              <a:rPr lang="bg-BG" sz="1800" dirty="0" smtClean="0"/>
              <a:t>станат свидетели </a:t>
            </a:r>
            <a:r>
              <a:rPr lang="bg-BG" sz="1800" dirty="0"/>
              <a:t>на насилие или </a:t>
            </a:r>
            <a:r>
              <a:rPr lang="bg-BG" sz="1800" dirty="0" smtClean="0"/>
              <a:t>са </a:t>
            </a:r>
            <a:r>
              <a:rPr lang="bg-BG" sz="1800" dirty="0"/>
              <a:t>жертва на </a:t>
            </a:r>
            <a:r>
              <a:rPr lang="bg-BG" sz="1800" dirty="0" smtClean="0"/>
              <a:t>такова</a:t>
            </a:r>
          </a:p>
          <a:p>
            <a:pPr marL="342900" indent="-342900"/>
            <a:r>
              <a:rPr lang="ru-RU" sz="1800" dirty="0"/>
              <a:t>предоставя лесен и бърз достъп до информация и услуги, свързани с Агенцията</a:t>
            </a:r>
            <a:endParaRPr lang="ru-RU" sz="1800" dirty="0" smtClean="0"/>
          </a:p>
        </p:txBody>
      </p:sp>
      <p:sp>
        <p:nvSpPr>
          <p:cNvPr id="2437" name="Google Shape;2437;p41"/>
          <p:cNvSpPr txBox="1">
            <a:spLocks noGrp="1"/>
          </p:cNvSpPr>
          <p:nvPr>
            <p:ph type="subTitle" idx="4294967295"/>
          </p:nvPr>
        </p:nvSpPr>
        <p:spPr>
          <a:xfrm>
            <a:off x="7139710" y="3731489"/>
            <a:ext cx="4793672" cy="1995055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indent="0">
              <a:buNone/>
            </a:pPr>
            <a:r>
              <a:rPr lang="ru-RU" sz="1800" dirty="0"/>
              <a:t>Общините </a:t>
            </a:r>
            <a:r>
              <a:rPr lang="ru-RU" sz="1800" dirty="0" smtClean="0"/>
              <a:t>могат:</a:t>
            </a:r>
          </a:p>
          <a:p>
            <a:pPr marL="342900" indent="-342900"/>
            <a:r>
              <a:rPr lang="ru-RU" sz="1800" dirty="0" smtClean="0"/>
              <a:t>да </a:t>
            </a:r>
            <a:r>
              <a:rPr lang="ru-RU" sz="1800" dirty="0"/>
              <a:t>популяризират приложението в </a:t>
            </a:r>
            <a:r>
              <a:rPr lang="ru-RU" sz="1800" dirty="0" smtClean="0"/>
              <a:t>училищата</a:t>
            </a:r>
          </a:p>
          <a:p>
            <a:pPr marL="342900" indent="-342900"/>
            <a:r>
              <a:rPr lang="ru-RU" sz="1800" dirty="0" smtClean="0"/>
              <a:t>да </a:t>
            </a:r>
            <a:r>
              <a:rPr lang="ru-RU" sz="1800" dirty="0"/>
              <a:t>го включат в инициативи за дигитална </a:t>
            </a:r>
            <a:r>
              <a:rPr lang="ru-RU" sz="1800" dirty="0" smtClean="0"/>
              <a:t>грамотност</a:t>
            </a:r>
          </a:p>
          <a:p>
            <a:pPr marL="342900" indent="-342900"/>
            <a:r>
              <a:rPr lang="ru-RU" sz="1800" dirty="0" smtClean="0"/>
              <a:t>да </a:t>
            </a:r>
            <a:r>
              <a:rPr lang="ru-RU" sz="1800" dirty="0"/>
              <a:t>споделят чрез комуникационни канали</a:t>
            </a:r>
            <a:endParaRPr sz="1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416" y="1921164"/>
            <a:ext cx="2042323" cy="453849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97382" y="1921164"/>
            <a:ext cx="2042322" cy="453849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92347" y="1917072"/>
            <a:ext cx="2555204" cy="4542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8781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3" name="Google Shape;2443;p42"/>
          <p:cNvSpPr txBox="1">
            <a:spLocks noGrp="1"/>
          </p:cNvSpPr>
          <p:nvPr>
            <p:ph type="title"/>
          </p:nvPr>
        </p:nvSpPr>
        <p:spPr>
          <a:xfrm>
            <a:off x="960000" y="760732"/>
            <a:ext cx="6706182" cy="883341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bg-BG" sz="3200" dirty="0" smtClean="0"/>
              <a:t>Демонстрация на ресурсите</a:t>
            </a:r>
            <a:endParaRPr sz="3200" dirty="0"/>
          </a:p>
        </p:txBody>
      </p:sp>
      <p:sp>
        <p:nvSpPr>
          <p:cNvPr id="2445" name="Google Shape;2445;p42"/>
          <p:cNvSpPr txBox="1">
            <a:spLocks noGrp="1"/>
          </p:cNvSpPr>
          <p:nvPr>
            <p:ph type="subTitle" idx="4294967295"/>
          </p:nvPr>
        </p:nvSpPr>
        <p:spPr>
          <a:xfrm>
            <a:off x="6497632" y="2503055"/>
            <a:ext cx="5481931" cy="1218429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285750" indent="-285750"/>
            <a:r>
              <a:rPr lang="ru-RU" sz="1600" dirty="0" smtClean="0"/>
              <a:t>къде </a:t>
            </a:r>
            <a:r>
              <a:rPr lang="ru-RU" sz="1600" dirty="0"/>
              <a:t>се намират материалите </a:t>
            </a:r>
            <a:r>
              <a:rPr lang="ru-RU" sz="1600" dirty="0" smtClean="0"/>
              <a:t>онлайн</a:t>
            </a:r>
          </a:p>
          <a:p>
            <a:pPr marL="285750" indent="-285750"/>
            <a:r>
              <a:rPr lang="ru-RU" sz="1600" dirty="0" smtClean="0"/>
              <a:t>как </a:t>
            </a:r>
            <a:r>
              <a:rPr lang="ru-RU" sz="1600" dirty="0"/>
              <a:t>да получите достъп до </a:t>
            </a:r>
            <a:r>
              <a:rPr lang="ru-RU" sz="1600" dirty="0" smtClean="0"/>
              <a:t>брошурите</a:t>
            </a:r>
          </a:p>
          <a:p>
            <a:pPr marL="285750" indent="-285750"/>
            <a:r>
              <a:rPr lang="ru-RU" sz="1600" dirty="0" smtClean="0"/>
              <a:t>уебсайтът </a:t>
            </a:r>
            <a:r>
              <a:rPr lang="ru-RU" sz="1600" dirty="0"/>
              <a:t>на телефонната </a:t>
            </a:r>
            <a:r>
              <a:rPr lang="ru-RU" sz="1600" dirty="0" smtClean="0"/>
              <a:t>линия </a:t>
            </a:r>
            <a:r>
              <a:rPr lang="ru-RU" sz="1600" dirty="0"/>
              <a:t>и </a:t>
            </a:r>
            <a:r>
              <a:rPr lang="ru-RU" sz="1600" dirty="0" smtClean="0"/>
              <a:t>чата</a:t>
            </a:r>
            <a:endParaRPr sz="1600" dirty="0"/>
          </a:p>
        </p:txBody>
      </p:sp>
      <p:sp>
        <p:nvSpPr>
          <p:cNvPr id="2451" name="Google Shape;2451;p42"/>
          <p:cNvSpPr txBox="1">
            <a:spLocks noGrp="1"/>
          </p:cNvSpPr>
          <p:nvPr>
            <p:ph type="subTitle" idx="4294967295"/>
          </p:nvPr>
        </p:nvSpPr>
        <p:spPr>
          <a:xfrm>
            <a:off x="6497632" y="4045527"/>
            <a:ext cx="5611241" cy="1173018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285750" indent="-285750"/>
            <a:r>
              <a:rPr lang="ru-RU" sz="1600" dirty="0"/>
              <a:t>и</a:t>
            </a:r>
            <a:r>
              <a:rPr lang="ru-RU" sz="1600" dirty="0" smtClean="0"/>
              <a:t>нформационни видеоклипове </a:t>
            </a:r>
            <a:r>
              <a:rPr lang="ru-RU" sz="1600" dirty="0"/>
              <a:t>за </a:t>
            </a:r>
            <a:r>
              <a:rPr lang="ru-RU" sz="1600" dirty="0" smtClean="0"/>
              <a:t>употребата на наркотици, райски газ и вейп</a:t>
            </a:r>
          </a:p>
          <a:p>
            <a:pPr marL="285750" indent="-285750"/>
            <a:r>
              <a:rPr lang="ru-RU" sz="1600" dirty="0" smtClean="0"/>
              <a:t>приложение </a:t>
            </a:r>
            <a:r>
              <a:rPr lang="ru-RU" sz="1600" dirty="0"/>
              <a:t>CyberKidz</a:t>
            </a:r>
            <a:endParaRPr sz="1600" dirty="0"/>
          </a:p>
        </p:txBody>
      </p:sp>
      <p:sp>
        <p:nvSpPr>
          <p:cNvPr id="2453" name="Google Shape;2453;p42"/>
          <p:cNvSpPr txBox="1"/>
          <p:nvPr/>
        </p:nvSpPr>
        <p:spPr>
          <a:xfrm>
            <a:off x="960000" y="1473991"/>
            <a:ext cx="4679600" cy="59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/>
            <a:r>
              <a:rPr lang="bg-BG" sz="1467" b="1" dirty="0" smtClean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Кратка демонстрация:</a:t>
            </a:r>
            <a:endParaRPr sz="1467" b="1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217" y="2503055"/>
            <a:ext cx="5727979" cy="262357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60217" y="2072391"/>
            <a:ext cx="57279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hlinkClick r:id="rId4"/>
              </a:rPr>
              <a:t>www.sacp.government.bg</a:t>
            </a:r>
            <a:r>
              <a:rPr lang="en-US" dirty="0" smtClean="0"/>
              <a:t> 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129773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" name="Google Shape;2458;p43"/>
          <p:cNvSpPr txBox="1">
            <a:spLocks noGrp="1"/>
          </p:cNvSpPr>
          <p:nvPr>
            <p:ph type="title"/>
          </p:nvPr>
        </p:nvSpPr>
        <p:spPr>
          <a:xfrm>
            <a:off x="932291" y="557532"/>
            <a:ext cx="10474618" cy="920285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bg-BG" sz="3200" dirty="0" smtClean="0"/>
              <a:t>Как общините могат да използват тези </a:t>
            </a:r>
            <a:r>
              <a:rPr lang="bg-BG" sz="3200" dirty="0"/>
              <a:t>ресурси?</a:t>
            </a:r>
            <a:br>
              <a:rPr lang="bg-BG" sz="3200" dirty="0"/>
            </a:br>
            <a:r>
              <a:rPr lang="bg-BG" sz="1800" dirty="0"/>
              <a:t>Три </a:t>
            </a:r>
            <a:r>
              <a:rPr lang="bg-BG" sz="1800" dirty="0" smtClean="0"/>
              <a:t>практични </a:t>
            </a:r>
            <a:r>
              <a:rPr lang="bg-BG" sz="1800" dirty="0"/>
              <a:t>стъпки:</a:t>
            </a:r>
            <a:r>
              <a:rPr lang="bg-BG" sz="3200" dirty="0" smtClean="0"/>
              <a:t> </a:t>
            </a:r>
            <a:endParaRPr dirty="0"/>
          </a:p>
        </p:txBody>
      </p:sp>
      <p:sp>
        <p:nvSpPr>
          <p:cNvPr id="2463" name="Google Shape;2463;p43"/>
          <p:cNvSpPr txBox="1"/>
          <p:nvPr/>
        </p:nvSpPr>
        <p:spPr>
          <a:xfrm>
            <a:off x="3315855" y="2170546"/>
            <a:ext cx="4950689" cy="1884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342900" indent="-342900" algn="ctr">
              <a:buAutoNum type="arabicPeriod"/>
            </a:pPr>
            <a:r>
              <a:rPr lang="ru-RU" b="1" dirty="0" smtClean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Oswald"/>
              </a:rPr>
              <a:t>Повишаване </a:t>
            </a:r>
            <a:r>
              <a:rPr lang="ru-RU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Oswald"/>
              </a:rPr>
              <a:t>на </a:t>
            </a:r>
            <a:r>
              <a:rPr lang="ru-RU" b="1" dirty="0" smtClean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Oswald"/>
              </a:rPr>
              <a:t>видимостта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Oswald"/>
              </a:rPr>
              <a:t>общински уебсайтове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Oswald"/>
              </a:rPr>
              <a:t>училища </a:t>
            </a:r>
            <a:r>
              <a:rPr lang="ru-RU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Oswald"/>
              </a:rPr>
              <a:t>и младежки </a:t>
            </a:r>
            <a:r>
              <a:rPr lang="ru-RU" dirty="0" smtClean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Oswald"/>
              </a:rPr>
              <a:t>центрове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Oswald"/>
              </a:rPr>
              <a:t>местни </a:t>
            </a:r>
            <a:r>
              <a:rPr lang="ru-RU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Oswald"/>
              </a:rPr>
              <a:t>кампании</a:t>
            </a:r>
            <a:endParaRPr dirty="0">
              <a:solidFill>
                <a:schemeClr val="dk1"/>
              </a:solidFill>
              <a:latin typeface="Montserrat"/>
              <a:ea typeface="Montserrat"/>
              <a:cs typeface="Montserrat"/>
              <a:sym typeface="Oswald"/>
            </a:endParaRPr>
          </a:p>
        </p:txBody>
      </p:sp>
      <p:sp>
        <p:nvSpPr>
          <p:cNvPr id="2464" name="Google Shape;2464;p43"/>
          <p:cNvSpPr txBox="1"/>
          <p:nvPr/>
        </p:nvSpPr>
        <p:spPr>
          <a:xfrm>
            <a:off x="1921164" y="4535055"/>
            <a:ext cx="3703781" cy="21428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r>
              <a:rPr lang="ru-RU" dirty="0" smtClean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2. </a:t>
            </a:r>
            <a:r>
              <a:rPr lang="ru-RU" b="1" dirty="0" smtClean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Интегриране в местни програми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инициативи за превенция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здравно образование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дейности за дигитална грамотност</a:t>
            </a:r>
            <a:endParaRPr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66" name="Google Shape;2466;p43"/>
          <p:cNvSpPr txBox="1"/>
          <p:nvPr/>
        </p:nvSpPr>
        <p:spPr>
          <a:xfrm>
            <a:off x="6692884" y="4645891"/>
            <a:ext cx="3479828" cy="22121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>
              <a:defRPr lang="bg-BG"/>
            </a:defPPr>
            <a:lvl1pPr algn="ctr">
              <a:defRPr sz="2400">
                <a:solidFill>
                  <a:schemeClr val="dk1"/>
                </a:solidFill>
                <a:latin typeface="Montserrat"/>
                <a:ea typeface="Montserrat"/>
                <a:cs typeface="Montserrat"/>
              </a:defRPr>
            </a:lvl1pPr>
          </a:lstStyle>
          <a:p>
            <a:r>
              <a:rPr lang="ru-RU" sz="1800" b="1" dirty="0" smtClean="0">
                <a:sym typeface="Montserrat"/>
              </a:rPr>
              <a:t>3. Информиране на специалисти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>
                <a:sym typeface="Montserrat"/>
              </a:rPr>
              <a:t>у</a:t>
            </a:r>
            <a:r>
              <a:rPr lang="ru-RU" sz="1800" dirty="0" smtClean="0">
                <a:sym typeface="Montserrat"/>
              </a:rPr>
              <a:t>чители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 smtClean="0">
                <a:sym typeface="Montserrat"/>
              </a:rPr>
              <a:t>младежки работници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800" dirty="0" smtClean="0">
                <a:sym typeface="Montserrat"/>
              </a:rPr>
              <a:t>социални услуги</a:t>
            </a:r>
            <a:endParaRPr sz="1800" dirty="0"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2489382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3" name="Google Shape;2753;p53"/>
          <p:cNvSpPr txBox="1">
            <a:spLocks noGrp="1"/>
          </p:cNvSpPr>
          <p:nvPr>
            <p:ph type="title"/>
          </p:nvPr>
        </p:nvSpPr>
        <p:spPr>
          <a:xfrm>
            <a:off x="1193300" y="1097500"/>
            <a:ext cx="3546000" cy="923200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bg-BG" sz="3200" dirty="0" smtClean="0"/>
              <a:t>Благодаря за вниманието</a:t>
            </a:r>
            <a:endParaRPr dirty="0"/>
          </a:p>
        </p:txBody>
      </p:sp>
      <p:grpSp>
        <p:nvGrpSpPr>
          <p:cNvPr id="2755" name="Google Shape;2755;p53"/>
          <p:cNvGrpSpPr/>
          <p:nvPr/>
        </p:nvGrpSpPr>
        <p:grpSpPr>
          <a:xfrm>
            <a:off x="-8" y="6177702"/>
            <a:ext cx="4643968" cy="446377"/>
            <a:chOff x="-79178" y="4632327"/>
            <a:chExt cx="4182751" cy="402045"/>
          </a:xfrm>
        </p:grpSpPr>
        <p:sp>
          <p:nvSpPr>
            <p:cNvPr id="2756" name="Google Shape;2756;p53"/>
            <p:cNvSpPr/>
            <p:nvPr/>
          </p:nvSpPr>
          <p:spPr>
            <a:xfrm rot="10800000">
              <a:off x="192473" y="4638315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757" name="Google Shape;2757;p53"/>
            <p:cNvSpPr/>
            <p:nvPr/>
          </p:nvSpPr>
          <p:spPr>
            <a:xfrm rot="10800000">
              <a:off x="-79178" y="4638315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758" name="Google Shape;2758;p53"/>
            <p:cNvSpPr/>
            <p:nvPr/>
          </p:nvSpPr>
          <p:spPr>
            <a:xfrm rot="10800000">
              <a:off x="192473" y="4926373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759" name="Google Shape;2759;p53"/>
            <p:cNvSpPr/>
            <p:nvPr/>
          </p:nvSpPr>
          <p:spPr>
            <a:xfrm rot="10800000">
              <a:off x="-79178" y="4926373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760" name="Google Shape;2760;p53"/>
            <p:cNvSpPr/>
            <p:nvPr/>
          </p:nvSpPr>
          <p:spPr>
            <a:xfrm rot="10800000">
              <a:off x="735773" y="4634890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761" name="Google Shape;2761;p53"/>
            <p:cNvSpPr/>
            <p:nvPr/>
          </p:nvSpPr>
          <p:spPr>
            <a:xfrm rot="10800000">
              <a:off x="464122" y="4634890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762" name="Google Shape;2762;p53"/>
            <p:cNvSpPr/>
            <p:nvPr/>
          </p:nvSpPr>
          <p:spPr>
            <a:xfrm rot="10800000">
              <a:off x="735773" y="4922948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763" name="Google Shape;2763;p53"/>
            <p:cNvSpPr/>
            <p:nvPr/>
          </p:nvSpPr>
          <p:spPr>
            <a:xfrm rot="10800000">
              <a:off x="464122" y="4922948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764" name="Google Shape;2764;p53"/>
            <p:cNvSpPr/>
            <p:nvPr/>
          </p:nvSpPr>
          <p:spPr>
            <a:xfrm rot="10800000">
              <a:off x="1279073" y="4636602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765" name="Google Shape;2765;p53"/>
            <p:cNvSpPr/>
            <p:nvPr/>
          </p:nvSpPr>
          <p:spPr>
            <a:xfrm rot="10800000">
              <a:off x="1007422" y="4636602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766" name="Google Shape;2766;p53"/>
            <p:cNvSpPr/>
            <p:nvPr/>
          </p:nvSpPr>
          <p:spPr>
            <a:xfrm rot="10800000">
              <a:off x="1279073" y="4924660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767" name="Google Shape;2767;p53"/>
            <p:cNvSpPr/>
            <p:nvPr/>
          </p:nvSpPr>
          <p:spPr>
            <a:xfrm rot="10800000">
              <a:off x="1007422" y="4924660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768" name="Google Shape;2768;p53"/>
            <p:cNvSpPr/>
            <p:nvPr/>
          </p:nvSpPr>
          <p:spPr>
            <a:xfrm rot="10800000">
              <a:off x="1822373" y="4633177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769" name="Google Shape;2769;p53"/>
            <p:cNvSpPr/>
            <p:nvPr/>
          </p:nvSpPr>
          <p:spPr>
            <a:xfrm rot="10800000">
              <a:off x="1550722" y="4633177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770" name="Google Shape;2770;p53"/>
            <p:cNvSpPr/>
            <p:nvPr/>
          </p:nvSpPr>
          <p:spPr>
            <a:xfrm rot="10800000">
              <a:off x="1822373" y="4921235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771" name="Google Shape;2771;p53"/>
            <p:cNvSpPr/>
            <p:nvPr/>
          </p:nvSpPr>
          <p:spPr>
            <a:xfrm rot="10800000">
              <a:off x="1550722" y="4921235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772" name="Google Shape;2772;p53"/>
            <p:cNvSpPr/>
            <p:nvPr/>
          </p:nvSpPr>
          <p:spPr>
            <a:xfrm rot="10800000">
              <a:off x="2365673" y="4637465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773" name="Google Shape;2773;p53"/>
            <p:cNvSpPr/>
            <p:nvPr/>
          </p:nvSpPr>
          <p:spPr>
            <a:xfrm rot="10800000">
              <a:off x="2094022" y="4637465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774" name="Google Shape;2774;p53"/>
            <p:cNvSpPr/>
            <p:nvPr/>
          </p:nvSpPr>
          <p:spPr>
            <a:xfrm rot="10800000">
              <a:off x="2365673" y="4925523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775" name="Google Shape;2775;p53"/>
            <p:cNvSpPr/>
            <p:nvPr/>
          </p:nvSpPr>
          <p:spPr>
            <a:xfrm rot="10800000">
              <a:off x="2094022" y="4925523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776" name="Google Shape;2776;p53"/>
            <p:cNvSpPr/>
            <p:nvPr/>
          </p:nvSpPr>
          <p:spPr>
            <a:xfrm rot="10800000">
              <a:off x="2908973" y="4634040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777" name="Google Shape;2777;p53"/>
            <p:cNvSpPr/>
            <p:nvPr/>
          </p:nvSpPr>
          <p:spPr>
            <a:xfrm rot="10800000">
              <a:off x="2637322" y="4634040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778" name="Google Shape;2778;p53"/>
            <p:cNvSpPr/>
            <p:nvPr/>
          </p:nvSpPr>
          <p:spPr>
            <a:xfrm rot="10800000">
              <a:off x="2908973" y="4922098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779" name="Google Shape;2779;p53"/>
            <p:cNvSpPr/>
            <p:nvPr/>
          </p:nvSpPr>
          <p:spPr>
            <a:xfrm rot="10800000">
              <a:off x="2637322" y="4922098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780" name="Google Shape;2780;p53"/>
            <p:cNvSpPr/>
            <p:nvPr/>
          </p:nvSpPr>
          <p:spPr>
            <a:xfrm rot="10800000">
              <a:off x="3452273" y="4635752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781" name="Google Shape;2781;p53"/>
            <p:cNvSpPr/>
            <p:nvPr/>
          </p:nvSpPr>
          <p:spPr>
            <a:xfrm rot="10800000">
              <a:off x="3180622" y="4635752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782" name="Google Shape;2782;p53"/>
            <p:cNvSpPr/>
            <p:nvPr/>
          </p:nvSpPr>
          <p:spPr>
            <a:xfrm rot="10800000">
              <a:off x="3452273" y="4923810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783" name="Google Shape;2783;p53"/>
            <p:cNvSpPr/>
            <p:nvPr/>
          </p:nvSpPr>
          <p:spPr>
            <a:xfrm rot="10800000">
              <a:off x="3180622" y="4923810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784" name="Google Shape;2784;p53"/>
            <p:cNvSpPr/>
            <p:nvPr/>
          </p:nvSpPr>
          <p:spPr>
            <a:xfrm rot="10800000">
              <a:off x="3995573" y="4632327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785" name="Google Shape;2785;p53"/>
            <p:cNvSpPr/>
            <p:nvPr/>
          </p:nvSpPr>
          <p:spPr>
            <a:xfrm rot="10800000">
              <a:off x="3723922" y="4632327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786" name="Google Shape;2786;p53"/>
            <p:cNvSpPr/>
            <p:nvPr/>
          </p:nvSpPr>
          <p:spPr>
            <a:xfrm rot="10800000">
              <a:off x="3995573" y="4920385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787" name="Google Shape;2787;p53"/>
            <p:cNvSpPr/>
            <p:nvPr/>
          </p:nvSpPr>
          <p:spPr>
            <a:xfrm rot="10800000">
              <a:off x="3723922" y="4920385"/>
              <a:ext cx="108000" cy="1080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grpSp>
        <p:nvGrpSpPr>
          <p:cNvPr id="2793" name="Google Shape;2793;p53"/>
          <p:cNvGrpSpPr/>
          <p:nvPr/>
        </p:nvGrpSpPr>
        <p:grpSpPr>
          <a:xfrm>
            <a:off x="1342762" y="3505941"/>
            <a:ext cx="476799" cy="476775"/>
            <a:chOff x="266768" y="1721375"/>
            <a:chExt cx="397907" cy="397887"/>
          </a:xfrm>
        </p:grpSpPr>
        <p:sp>
          <p:nvSpPr>
            <p:cNvPr id="2794" name="Google Shape;2794;p53"/>
            <p:cNvSpPr/>
            <p:nvPr/>
          </p:nvSpPr>
          <p:spPr>
            <a:xfrm>
              <a:off x="454843" y="1791037"/>
              <a:ext cx="136218" cy="328222"/>
            </a:xfrm>
            <a:custGeom>
              <a:avLst/>
              <a:gdLst/>
              <a:ahLst/>
              <a:cxnLst/>
              <a:rect l="l" t="t" r="r" b="b"/>
              <a:pathLst>
                <a:path w="6527" h="15727" extrusionOk="0">
                  <a:moveTo>
                    <a:pt x="4957" y="1"/>
                  </a:moveTo>
                  <a:cubicBezTo>
                    <a:pt x="4645" y="1"/>
                    <a:pt x="4336" y="24"/>
                    <a:pt x="4028" y="69"/>
                  </a:cubicBezTo>
                  <a:cubicBezTo>
                    <a:pt x="2588" y="280"/>
                    <a:pt x="1700" y="890"/>
                    <a:pt x="1675" y="2250"/>
                  </a:cubicBezTo>
                  <a:lnTo>
                    <a:pt x="1675" y="5040"/>
                  </a:lnTo>
                  <a:cubicBezTo>
                    <a:pt x="1675" y="5348"/>
                    <a:pt x="1426" y="5599"/>
                    <a:pt x="1118" y="5599"/>
                  </a:cubicBezTo>
                  <a:lnTo>
                    <a:pt x="0" y="5599"/>
                  </a:lnTo>
                  <a:lnTo>
                    <a:pt x="0" y="6715"/>
                  </a:lnTo>
                  <a:lnTo>
                    <a:pt x="1118" y="6715"/>
                  </a:lnTo>
                  <a:cubicBezTo>
                    <a:pt x="1426" y="6715"/>
                    <a:pt x="1675" y="6965"/>
                    <a:pt x="1675" y="7274"/>
                  </a:cubicBezTo>
                  <a:lnTo>
                    <a:pt x="1675" y="15727"/>
                  </a:lnTo>
                  <a:lnTo>
                    <a:pt x="3352" y="15727"/>
                  </a:lnTo>
                  <a:lnTo>
                    <a:pt x="3352" y="7274"/>
                  </a:lnTo>
                  <a:cubicBezTo>
                    <a:pt x="3352" y="6965"/>
                    <a:pt x="3602" y="6715"/>
                    <a:pt x="3910" y="6715"/>
                  </a:cubicBezTo>
                  <a:lnTo>
                    <a:pt x="5709" y="6715"/>
                  </a:lnTo>
                  <a:lnTo>
                    <a:pt x="5987" y="5599"/>
                  </a:lnTo>
                  <a:lnTo>
                    <a:pt x="3910" y="5599"/>
                  </a:lnTo>
                  <a:cubicBezTo>
                    <a:pt x="3602" y="5599"/>
                    <a:pt x="3352" y="5348"/>
                    <a:pt x="3352" y="5040"/>
                  </a:cubicBezTo>
                  <a:lnTo>
                    <a:pt x="3352" y="3253"/>
                  </a:lnTo>
                  <a:cubicBezTo>
                    <a:pt x="3352" y="2316"/>
                    <a:pt x="3942" y="1677"/>
                    <a:pt x="4968" y="1504"/>
                  </a:cubicBezTo>
                  <a:cubicBezTo>
                    <a:pt x="5157" y="1473"/>
                    <a:pt x="5339" y="1460"/>
                    <a:pt x="5511" y="1460"/>
                  </a:cubicBezTo>
                  <a:cubicBezTo>
                    <a:pt x="5810" y="1460"/>
                    <a:pt x="6082" y="1498"/>
                    <a:pt x="6324" y="1546"/>
                  </a:cubicBezTo>
                  <a:lnTo>
                    <a:pt x="6526" y="182"/>
                  </a:lnTo>
                  <a:cubicBezTo>
                    <a:pt x="5988" y="62"/>
                    <a:pt x="5468" y="1"/>
                    <a:pt x="495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795" name="Google Shape;2795;p53"/>
            <p:cNvSpPr/>
            <p:nvPr/>
          </p:nvSpPr>
          <p:spPr>
            <a:xfrm>
              <a:off x="266768" y="1721375"/>
              <a:ext cx="397907" cy="397887"/>
            </a:xfrm>
            <a:custGeom>
              <a:avLst/>
              <a:gdLst/>
              <a:ahLst/>
              <a:cxnLst/>
              <a:rect l="l" t="t" r="r" b="b"/>
              <a:pathLst>
                <a:path w="19066" h="19065" extrusionOk="0">
                  <a:moveTo>
                    <a:pt x="2794" y="0"/>
                  </a:moveTo>
                  <a:cubicBezTo>
                    <a:pt x="1255" y="0"/>
                    <a:pt x="1" y="1253"/>
                    <a:pt x="1" y="2793"/>
                  </a:cubicBezTo>
                  <a:lnTo>
                    <a:pt x="1" y="16271"/>
                  </a:lnTo>
                  <a:cubicBezTo>
                    <a:pt x="1" y="17812"/>
                    <a:pt x="1255" y="19065"/>
                    <a:pt x="2794" y="19065"/>
                  </a:cubicBezTo>
                  <a:lnTo>
                    <a:pt x="9571" y="19065"/>
                  </a:lnTo>
                  <a:lnTo>
                    <a:pt x="9571" y="11171"/>
                  </a:lnTo>
                  <a:lnTo>
                    <a:pt x="8453" y="11171"/>
                  </a:lnTo>
                  <a:cubicBezTo>
                    <a:pt x="8145" y="11171"/>
                    <a:pt x="7896" y="10920"/>
                    <a:pt x="7896" y="10612"/>
                  </a:cubicBezTo>
                  <a:lnTo>
                    <a:pt x="7896" y="8378"/>
                  </a:lnTo>
                  <a:cubicBezTo>
                    <a:pt x="7896" y="8070"/>
                    <a:pt x="8145" y="7819"/>
                    <a:pt x="8453" y="7819"/>
                  </a:cubicBezTo>
                  <a:lnTo>
                    <a:pt x="9571" y="7819"/>
                  </a:lnTo>
                  <a:lnTo>
                    <a:pt x="9571" y="5836"/>
                  </a:lnTo>
                  <a:cubicBezTo>
                    <a:pt x="9571" y="3710"/>
                    <a:pt x="10741" y="2615"/>
                    <a:pt x="12878" y="2302"/>
                  </a:cubicBezTo>
                  <a:cubicBezTo>
                    <a:pt x="13231" y="2249"/>
                    <a:pt x="13591" y="2223"/>
                    <a:pt x="13956" y="2223"/>
                  </a:cubicBezTo>
                  <a:cubicBezTo>
                    <a:pt x="14725" y="2223"/>
                    <a:pt x="15517" y="2339"/>
                    <a:pt x="16318" y="2567"/>
                  </a:cubicBezTo>
                  <a:cubicBezTo>
                    <a:pt x="16589" y="2643"/>
                    <a:pt x="16759" y="2908"/>
                    <a:pt x="16718" y="3186"/>
                  </a:cubicBezTo>
                  <a:lnTo>
                    <a:pt x="16352" y="5650"/>
                  </a:lnTo>
                  <a:cubicBezTo>
                    <a:pt x="16329" y="5806"/>
                    <a:pt x="16240" y="5944"/>
                    <a:pt x="16111" y="6031"/>
                  </a:cubicBezTo>
                  <a:cubicBezTo>
                    <a:pt x="16006" y="6102"/>
                    <a:pt x="15912" y="6127"/>
                    <a:pt x="15818" y="6127"/>
                  </a:cubicBezTo>
                  <a:cubicBezTo>
                    <a:pt x="15717" y="6127"/>
                    <a:pt x="15614" y="6098"/>
                    <a:pt x="15494" y="6068"/>
                  </a:cubicBezTo>
                  <a:cubicBezTo>
                    <a:pt x="15202" y="5995"/>
                    <a:pt x="14879" y="5914"/>
                    <a:pt x="14527" y="5914"/>
                  </a:cubicBezTo>
                  <a:cubicBezTo>
                    <a:pt x="14409" y="5914"/>
                    <a:pt x="14289" y="5923"/>
                    <a:pt x="14165" y="5944"/>
                  </a:cubicBezTo>
                  <a:cubicBezTo>
                    <a:pt x="13534" y="6050"/>
                    <a:pt x="13481" y="6333"/>
                    <a:pt x="13481" y="6590"/>
                  </a:cubicBezTo>
                  <a:lnTo>
                    <a:pt x="13481" y="7819"/>
                  </a:lnTo>
                  <a:lnTo>
                    <a:pt x="15715" y="7819"/>
                  </a:lnTo>
                  <a:cubicBezTo>
                    <a:pt x="15887" y="7819"/>
                    <a:pt x="16048" y="7899"/>
                    <a:pt x="16154" y="8035"/>
                  </a:cubicBezTo>
                  <a:cubicBezTo>
                    <a:pt x="16260" y="8169"/>
                    <a:pt x="16297" y="8346"/>
                    <a:pt x="16256" y="8513"/>
                  </a:cubicBezTo>
                  <a:lnTo>
                    <a:pt x="15697" y="10747"/>
                  </a:lnTo>
                  <a:cubicBezTo>
                    <a:pt x="15635" y="10996"/>
                    <a:pt x="15412" y="11170"/>
                    <a:pt x="15156" y="11170"/>
                  </a:cubicBezTo>
                  <a:lnTo>
                    <a:pt x="13481" y="11170"/>
                  </a:lnTo>
                  <a:lnTo>
                    <a:pt x="13481" y="19065"/>
                  </a:lnTo>
                  <a:lnTo>
                    <a:pt x="16272" y="19065"/>
                  </a:lnTo>
                  <a:cubicBezTo>
                    <a:pt x="17813" y="19065"/>
                    <a:pt x="19066" y="17810"/>
                    <a:pt x="19066" y="16271"/>
                  </a:cubicBezTo>
                  <a:lnTo>
                    <a:pt x="19066" y="2793"/>
                  </a:lnTo>
                  <a:cubicBezTo>
                    <a:pt x="19066" y="1253"/>
                    <a:pt x="17813" y="0"/>
                    <a:pt x="1627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grpSp>
        <p:nvGrpSpPr>
          <p:cNvPr id="2796" name="Google Shape;2796;p53"/>
          <p:cNvGrpSpPr/>
          <p:nvPr/>
        </p:nvGrpSpPr>
        <p:grpSpPr>
          <a:xfrm>
            <a:off x="1995924" y="3505941"/>
            <a:ext cx="476749" cy="476775"/>
            <a:chOff x="864491" y="1723250"/>
            <a:chExt cx="397866" cy="397887"/>
          </a:xfrm>
        </p:grpSpPr>
        <p:sp>
          <p:nvSpPr>
            <p:cNvPr id="2797" name="Google Shape;2797;p53"/>
            <p:cNvSpPr/>
            <p:nvPr/>
          </p:nvSpPr>
          <p:spPr>
            <a:xfrm>
              <a:off x="935197" y="1793977"/>
              <a:ext cx="256451" cy="256430"/>
            </a:xfrm>
            <a:custGeom>
              <a:avLst/>
              <a:gdLst/>
              <a:ahLst/>
              <a:cxnLst/>
              <a:rect l="l" t="t" r="r" b="b"/>
              <a:pathLst>
                <a:path w="12288" h="12287" extrusionOk="0">
                  <a:moveTo>
                    <a:pt x="10053" y="1117"/>
                  </a:moveTo>
                  <a:cubicBezTo>
                    <a:pt x="10669" y="1117"/>
                    <a:pt x="11171" y="1617"/>
                    <a:pt x="11171" y="2233"/>
                  </a:cubicBezTo>
                  <a:cubicBezTo>
                    <a:pt x="11170" y="2850"/>
                    <a:pt x="10669" y="3351"/>
                    <a:pt x="10053" y="3351"/>
                  </a:cubicBezTo>
                  <a:cubicBezTo>
                    <a:pt x="9438" y="3351"/>
                    <a:pt x="8937" y="2850"/>
                    <a:pt x="8937" y="2233"/>
                  </a:cubicBezTo>
                  <a:cubicBezTo>
                    <a:pt x="8937" y="1617"/>
                    <a:pt x="9438" y="1117"/>
                    <a:pt x="10053" y="1117"/>
                  </a:cubicBezTo>
                  <a:close/>
                  <a:moveTo>
                    <a:pt x="6144" y="2233"/>
                  </a:moveTo>
                  <a:cubicBezTo>
                    <a:pt x="8300" y="2233"/>
                    <a:pt x="10053" y="3988"/>
                    <a:pt x="10053" y="6144"/>
                  </a:cubicBezTo>
                  <a:cubicBezTo>
                    <a:pt x="10053" y="8299"/>
                    <a:pt x="8300" y="10054"/>
                    <a:pt x="6144" y="10054"/>
                  </a:cubicBezTo>
                  <a:cubicBezTo>
                    <a:pt x="3989" y="10054"/>
                    <a:pt x="2234" y="8299"/>
                    <a:pt x="2234" y="6144"/>
                  </a:cubicBezTo>
                  <a:cubicBezTo>
                    <a:pt x="2234" y="3988"/>
                    <a:pt x="3987" y="2233"/>
                    <a:pt x="6144" y="2233"/>
                  </a:cubicBezTo>
                  <a:close/>
                  <a:moveTo>
                    <a:pt x="1675" y="1"/>
                  </a:moveTo>
                  <a:cubicBezTo>
                    <a:pt x="752" y="1"/>
                    <a:pt x="0" y="751"/>
                    <a:pt x="0" y="1676"/>
                  </a:cubicBezTo>
                  <a:lnTo>
                    <a:pt x="0" y="10611"/>
                  </a:lnTo>
                  <a:cubicBezTo>
                    <a:pt x="0" y="11536"/>
                    <a:pt x="752" y="12286"/>
                    <a:pt x="1675" y="12286"/>
                  </a:cubicBezTo>
                  <a:lnTo>
                    <a:pt x="10612" y="12286"/>
                  </a:lnTo>
                  <a:cubicBezTo>
                    <a:pt x="11536" y="12286"/>
                    <a:pt x="12288" y="11536"/>
                    <a:pt x="12288" y="10611"/>
                  </a:cubicBezTo>
                  <a:lnTo>
                    <a:pt x="12288" y="1676"/>
                  </a:lnTo>
                  <a:cubicBezTo>
                    <a:pt x="12288" y="752"/>
                    <a:pt x="11536" y="1"/>
                    <a:pt x="1061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798" name="Google Shape;2798;p53"/>
            <p:cNvSpPr/>
            <p:nvPr/>
          </p:nvSpPr>
          <p:spPr>
            <a:xfrm>
              <a:off x="1005109" y="1863910"/>
              <a:ext cx="116622" cy="116559"/>
            </a:xfrm>
            <a:custGeom>
              <a:avLst/>
              <a:gdLst/>
              <a:ahLst/>
              <a:cxnLst/>
              <a:rect l="l" t="t" r="r" b="b"/>
              <a:pathLst>
                <a:path w="5588" h="5585" extrusionOk="0">
                  <a:moveTo>
                    <a:pt x="2794" y="0"/>
                  </a:moveTo>
                  <a:cubicBezTo>
                    <a:pt x="1255" y="0"/>
                    <a:pt x="1" y="1252"/>
                    <a:pt x="1" y="2793"/>
                  </a:cubicBezTo>
                  <a:cubicBezTo>
                    <a:pt x="1" y="4332"/>
                    <a:pt x="1255" y="5585"/>
                    <a:pt x="2794" y="5585"/>
                  </a:cubicBezTo>
                  <a:cubicBezTo>
                    <a:pt x="4333" y="5585"/>
                    <a:pt x="5587" y="4332"/>
                    <a:pt x="5587" y="2793"/>
                  </a:cubicBezTo>
                  <a:cubicBezTo>
                    <a:pt x="5587" y="1252"/>
                    <a:pt x="4333" y="0"/>
                    <a:pt x="279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2799" name="Google Shape;2799;p53"/>
            <p:cNvSpPr/>
            <p:nvPr/>
          </p:nvSpPr>
          <p:spPr>
            <a:xfrm>
              <a:off x="864491" y="1723250"/>
              <a:ext cx="397866" cy="397887"/>
            </a:xfrm>
            <a:custGeom>
              <a:avLst/>
              <a:gdLst/>
              <a:ahLst/>
              <a:cxnLst/>
              <a:rect l="l" t="t" r="r" b="b"/>
              <a:pathLst>
                <a:path w="19064" h="19065" extrusionOk="0">
                  <a:moveTo>
                    <a:pt x="14000" y="2271"/>
                  </a:moveTo>
                  <a:cubicBezTo>
                    <a:pt x="15539" y="2271"/>
                    <a:pt x="16794" y="3524"/>
                    <a:pt x="16794" y="5065"/>
                  </a:cubicBezTo>
                  <a:lnTo>
                    <a:pt x="16794" y="14000"/>
                  </a:lnTo>
                  <a:cubicBezTo>
                    <a:pt x="16794" y="15541"/>
                    <a:pt x="15539" y="16793"/>
                    <a:pt x="14000" y="16793"/>
                  </a:cubicBezTo>
                  <a:lnTo>
                    <a:pt x="5063" y="16793"/>
                  </a:lnTo>
                  <a:cubicBezTo>
                    <a:pt x="3524" y="16793"/>
                    <a:pt x="2272" y="15541"/>
                    <a:pt x="2272" y="14000"/>
                  </a:cubicBezTo>
                  <a:lnTo>
                    <a:pt x="2272" y="5065"/>
                  </a:lnTo>
                  <a:cubicBezTo>
                    <a:pt x="2272" y="3524"/>
                    <a:pt x="3524" y="2271"/>
                    <a:pt x="5063" y="2271"/>
                  </a:cubicBezTo>
                  <a:close/>
                  <a:moveTo>
                    <a:pt x="2829" y="0"/>
                  </a:moveTo>
                  <a:cubicBezTo>
                    <a:pt x="1290" y="0"/>
                    <a:pt x="0" y="1290"/>
                    <a:pt x="0" y="2831"/>
                  </a:cubicBezTo>
                  <a:lnTo>
                    <a:pt x="0" y="16234"/>
                  </a:lnTo>
                  <a:cubicBezTo>
                    <a:pt x="0" y="17775"/>
                    <a:pt x="1290" y="19065"/>
                    <a:pt x="2829" y="19065"/>
                  </a:cubicBezTo>
                  <a:lnTo>
                    <a:pt x="16235" y="19065"/>
                  </a:lnTo>
                  <a:cubicBezTo>
                    <a:pt x="17774" y="19065"/>
                    <a:pt x="19063" y="17775"/>
                    <a:pt x="19063" y="16234"/>
                  </a:cubicBezTo>
                  <a:lnTo>
                    <a:pt x="19063" y="2831"/>
                  </a:lnTo>
                  <a:cubicBezTo>
                    <a:pt x="19063" y="1290"/>
                    <a:pt x="17774" y="0"/>
                    <a:pt x="1623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sp>
        <p:nvSpPr>
          <p:cNvPr id="2800" name="Google Shape;2800;p53"/>
          <p:cNvSpPr txBox="1">
            <a:spLocks noGrp="1"/>
          </p:cNvSpPr>
          <p:nvPr>
            <p:ph type="subTitle" idx="2"/>
          </p:nvPr>
        </p:nvSpPr>
        <p:spPr>
          <a:xfrm>
            <a:off x="1201433" y="1926433"/>
            <a:ext cx="4654422" cy="1315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indent="0">
              <a:buClr>
                <a:srgbClr val="282B2D"/>
              </a:buClr>
            </a:pPr>
            <a:r>
              <a:rPr lang="bg-BG" dirty="0" smtClean="0">
                <a:latin typeface="Montserrat"/>
                <a:ea typeface="Montserrat"/>
                <a:cs typeface="Montserrat"/>
                <a:sym typeface="Montserrat"/>
              </a:rPr>
              <a:t>Имате ли някакви въпроси?</a:t>
            </a:r>
          </a:p>
          <a:p>
            <a:pPr marL="0" indent="0">
              <a:buClr>
                <a:srgbClr val="282B2D"/>
              </a:buClr>
            </a:pPr>
            <a:r>
              <a:rPr lang="en-US" dirty="0" smtClean="0"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r:id="rId3"/>
              </a:rPr>
              <a:t>Maria.Belichovska@sacp.government.bg</a:t>
            </a:r>
            <a:r>
              <a:rPr lang="en-US" dirty="0" smtClean="0"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dirty="0">
              <a:latin typeface="Montserrat"/>
              <a:ea typeface="Montserrat"/>
              <a:cs typeface="Montserrat"/>
              <a:sym typeface="Montserrat"/>
            </a:endParaRPr>
          </a:p>
          <a:p>
            <a:pPr marL="0" indent="0">
              <a:spcBef>
                <a:spcPts val="1333"/>
              </a:spcBef>
              <a:buClr>
                <a:srgbClr val="282B2D"/>
              </a:buClr>
            </a:pPr>
            <a:r>
              <a:rPr lang="en" sz="1600" dirty="0" smtClean="0">
                <a:latin typeface="Montserrat"/>
                <a:ea typeface="Montserrat"/>
                <a:cs typeface="Montserrat"/>
                <a:sym typeface="Montserrat"/>
              </a:rPr>
              <a:t>02/ 933 90 38</a:t>
            </a:r>
            <a:endParaRPr sz="16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0" indent="0"/>
            <a:r>
              <a:rPr lang="en" sz="1600" dirty="0" smtClean="0">
                <a:latin typeface="Montserrat"/>
                <a:ea typeface="Montserrat"/>
                <a:cs typeface="Montserrat"/>
                <a:sym typeface="Montserrat"/>
                <a:hlinkClick r:id="rId4"/>
              </a:rPr>
              <a:t>www.sacp.government.bg</a:t>
            </a:r>
            <a:r>
              <a:rPr lang="en" sz="1600" dirty="0" smtClean="0"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sz="200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3" name="Picture 5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6363" y="4066187"/>
            <a:ext cx="4312402" cy="1975198"/>
          </a:xfrm>
          <a:prstGeom prst="rect">
            <a:avLst/>
          </a:prstGeom>
        </p:spPr>
      </p:pic>
      <p:pic>
        <p:nvPicPr>
          <p:cNvPr id="54" name="Picture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8038" y="1581769"/>
            <a:ext cx="4166262" cy="3507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49235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International politics thesis by Slidesgo">
  <a:themeElements>
    <a:clrScheme name="Simple Light">
      <a:dk1>
        <a:srgbClr val="2B2D42"/>
      </a:dk1>
      <a:lt1>
        <a:srgbClr val="EDF2F4"/>
      </a:lt1>
      <a:dk2>
        <a:srgbClr val="FFFFFF"/>
      </a:dk2>
      <a:lt2>
        <a:srgbClr val="7E899C"/>
      </a:lt2>
      <a:accent1>
        <a:srgbClr val="2B2D42"/>
      </a:accent1>
      <a:accent2>
        <a:srgbClr val="EDF2F4"/>
      </a:accent2>
      <a:accent3>
        <a:srgbClr val="E06666"/>
      </a:accent3>
      <a:accent4>
        <a:srgbClr val="2B2D42"/>
      </a:accent4>
      <a:accent5>
        <a:srgbClr val="E06666"/>
      </a:accent5>
      <a:accent6>
        <a:srgbClr val="7E899C"/>
      </a:accent6>
      <a:hlink>
        <a:srgbClr val="2B2D42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334</TotalTime>
  <Words>633</Words>
  <Application>Microsoft Office PowerPoint</Application>
  <PresentationFormat>Widescreen</PresentationFormat>
  <Paragraphs>125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22" baseType="lpstr">
      <vt:lpstr>Arial</vt:lpstr>
      <vt:lpstr>Calibri</vt:lpstr>
      <vt:lpstr>Calibri Light</vt:lpstr>
      <vt:lpstr>Montserrat</vt:lpstr>
      <vt:lpstr>Open Sans</vt:lpstr>
      <vt:lpstr>Oswald</vt:lpstr>
      <vt:lpstr>Oswald Medium</vt:lpstr>
      <vt:lpstr>Roboto Condensed Light</vt:lpstr>
      <vt:lpstr>Office Theme</vt:lpstr>
      <vt:lpstr>International politics thesis by Slidesgo</vt:lpstr>
      <vt:lpstr>Онлайн ресурси на ДАЗД в подкрепа на децата и в помощ на общините</vt:lpstr>
      <vt:lpstr>Защо тази тема има значение</vt:lpstr>
      <vt:lpstr>Ресурси представени днес</vt:lpstr>
      <vt:lpstr>Брошура за психичното здраве</vt:lpstr>
      <vt:lpstr>Брошура за здраве при работа с компютър</vt:lpstr>
      <vt:lpstr>Информационни видеа за употребата на райски газ, вейп и дизайнерски дроги  Кратки видеоклипове с медицински специалисти</vt:lpstr>
      <vt:lpstr>Практическо ръководство Насоки за рисковете, застрашаващи живота и здравето на децата, и за осигуряване на тяхната безопасност на обществени места</vt:lpstr>
      <vt:lpstr>Национална телефонна линия за деца 116 111 Безплатна и конфиденциална подкрепа за деца</vt:lpstr>
      <vt:lpstr>Мобилно приложение CyberKidZ Patrol</vt:lpstr>
      <vt:lpstr>Демонстрация на ресурсите</vt:lpstr>
      <vt:lpstr>Как общините могат да използват тези ресурси? Три практични стъпки: </vt:lpstr>
      <vt:lpstr>Благодаря за вниманието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Онлайн ресурси на ДАЗД в подкрепа на децата и в помощ на общините</dc:title>
  <dc:creator>Maria Belichovska</dc:creator>
  <cp:lastModifiedBy>Maria Belichovska</cp:lastModifiedBy>
  <cp:revision>12</cp:revision>
  <dcterms:created xsi:type="dcterms:W3CDTF">2026-03-12T08:41:11Z</dcterms:created>
  <dcterms:modified xsi:type="dcterms:W3CDTF">2026-03-12T14:15:11Z</dcterms:modified>
</cp:coreProperties>
</file>